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3"/>
  </p:notesMasterIdLst>
  <p:sldIdLst>
    <p:sldId id="446" r:id="rId5"/>
    <p:sldId id="447" r:id="rId6"/>
    <p:sldId id="449" r:id="rId7"/>
    <p:sldId id="450" r:id="rId8"/>
    <p:sldId id="453" r:id="rId9"/>
    <p:sldId id="454" r:id="rId10"/>
    <p:sldId id="443" r:id="rId11"/>
    <p:sldId id="415" r:id="rId12"/>
    <p:sldId id="455" r:id="rId13"/>
    <p:sldId id="456" r:id="rId14"/>
    <p:sldId id="457" r:id="rId15"/>
    <p:sldId id="458" r:id="rId16"/>
    <p:sldId id="459" r:id="rId17"/>
    <p:sldId id="460" r:id="rId18"/>
    <p:sldId id="461" r:id="rId19"/>
    <p:sldId id="462" r:id="rId20"/>
    <p:sldId id="463" r:id="rId21"/>
    <p:sldId id="464" r:id="rId22"/>
    <p:sldId id="465" r:id="rId23"/>
    <p:sldId id="466" r:id="rId24"/>
    <p:sldId id="467" r:id="rId25"/>
    <p:sldId id="469" r:id="rId26"/>
    <p:sldId id="468" r:id="rId27"/>
    <p:sldId id="470" r:id="rId28"/>
    <p:sldId id="471" r:id="rId29"/>
    <p:sldId id="472" r:id="rId30"/>
    <p:sldId id="473" r:id="rId31"/>
    <p:sldId id="475" r:id="rId32"/>
    <p:sldId id="474" r:id="rId33"/>
    <p:sldId id="476" r:id="rId34"/>
    <p:sldId id="479" r:id="rId35"/>
    <p:sldId id="480" r:id="rId36"/>
    <p:sldId id="481" r:id="rId37"/>
    <p:sldId id="482" r:id="rId38"/>
    <p:sldId id="483" r:id="rId39"/>
    <p:sldId id="484" r:id="rId40"/>
    <p:sldId id="485" r:id="rId41"/>
    <p:sldId id="486" r:id="rId42"/>
  </p:sldIdLst>
  <p:sldSz cx="12192000" cy="6858000"/>
  <p:notesSz cx="7099300" cy="10234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E921B11F-384C-4448-961F-3310A6128E0E}">
          <p14:sldIdLst>
            <p14:sldId id="446"/>
            <p14:sldId id="447"/>
            <p14:sldId id="449"/>
            <p14:sldId id="450"/>
            <p14:sldId id="453"/>
            <p14:sldId id="454"/>
            <p14:sldId id="443"/>
            <p14:sldId id="415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9"/>
            <p14:sldId id="468"/>
            <p14:sldId id="470"/>
            <p14:sldId id="471"/>
            <p14:sldId id="472"/>
            <p14:sldId id="473"/>
            <p14:sldId id="475"/>
            <p14:sldId id="474"/>
            <p14:sldId id="476"/>
            <p14:sldId id="479"/>
            <p14:sldId id="480"/>
            <p14:sldId id="481"/>
            <p14:sldId id="482"/>
            <p14:sldId id="483"/>
            <p14:sldId id="484"/>
            <p14:sldId id="485"/>
            <p14:sldId id="486"/>
          </p14:sldIdLst>
        </p14:section>
        <p14:section name="Standaardsectie" id="{B7D6DEA5-C2DA-4ACF-96D8-D2EC16B6A18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ijn Weijermars" initials="SW" lastIdx="1" clrIdx="0">
    <p:extLst>
      <p:ext uri="{19B8F6BF-5375-455C-9EA6-DF929625EA0E}">
        <p15:presenceInfo xmlns:p15="http://schemas.microsoft.com/office/powerpoint/2012/main" userId="S::s.weijermars@helicon.nl::e364d0b9-009e-4116-b78a-a86aed516e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200"/>
    <a:srgbClr val="A1521A"/>
    <a:srgbClr val="42909E"/>
    <a:srgbClr val="172061"/>
    <a:srgbClr val="D26D25"/>
    <a:srgbClr val="72A3AE"/>
    <a:srgbClr val="94CBD5"/>
    <a:srgbClr val="9D5217"/>
    <a:srgbClr val="D8D922"/>
    <a:srgbClr val="D8D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9263ED-047F-47A6-887A-DF71C5A5DA03}" v="85" dt="2019-11-21T14:47:47.2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0" autoAdjust="0"/>
    <p:restoredTop sz="91095" autoAdjust="0"/>
  </p:normalViewPr>
  <p:slideViewPr>
    <p:cSldViewPr snapToGrid="0">
      <p:cViewPr varScale="1">
        <p:scale>
          <a:sx n="62" d="100"/>
          <a:sy n="62" d="100"/>
        </p:scale>
        <p:origin x="1098" y="-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e364d0b9-009e-4116-b78a-a86aed516e71" providerId="ADAL" clId="{A49263ED-047F-47A6-887A-DF71C5A5DA03}"/>
    <pc:docChg chg="custSel modSld">
      <pc:chgData name="Stijn Weijermars" userId="e364d0b9-009e-4116-b78a-a86aed516e71" providerId="ADAL" clId="{A49263ED-047F-47A6-887A-DF71C5A5DA03}" dt="2019-11-21T15:01:19.257" v="1089" actId="20577"/>
      <pc:docMkLst>
        <pc:docMk/>
      </pc:docMkLst>
      <pc:sldChg chg="addSp delSp modSp">
        <pc:chgData name="Stijn Weijermars" userId="e364d0b9-009e-4116-b78a-a86aed516e71" providerId="ADAL" clId="{A49263ED-047F-47A6-887A-DF71C5A5DA03}" dt="2019-11-21T15:01:19.257" v="1089" actId="20577"/>
        <pc:sldMkLst>
          <pc:docMk/>
          <pc:sldMk cId="3540472737" sldId="486"/>
        </pc:sldMkLst>
        <pc:spChg chg="add del mod">
          <ac:chgData name="Stijn Weijermars" userId="e364d0b9-009e-4116-b78a-a86aed516e71" providerId="ADAL" clId="{A49263ED-047F-47A6-887A-DF71C5A5DA03}" dt="2019-11-21T14:47:34.912" v="1"/>
          <ac:spMkLst>
            <pc:docMk/>
            <pc:sldMk cId="3540472737" sldId="486"/>
            <ac:spMk id="3" creationId="{12F5B99A-A821-4AD8-8084-6D0A6830EA63}"/>
          </ac:spMkLst>
        </pc:spChg>
        <pc:spChg chg="add mod">
          <ac:chgData name="Stijn Weijermars" userId="e364d0b9-009e-4116-b78a-a86aed516e71" providerId="ADAL" clId="{A49263ED-047F-47A6-887A-DF71C5A5DA03}" dt="2019-11-21T15:01:19.257" v="1089" actId="20577"/>
          <ac:spMkLst>
            <pc:docMk/>
            <pc:sldMk cId="3540472737" sldId="486"/>
            <ac:spMk id="4" creationId="{C285FEB6-29A5-4019-A3CD-690D223DD806}"/>
          </ac:spMkLst>
        </pc:spChg>
      </pc:sldChg>
    </pc:docChg>
  </pc:docChgLst>
  <pc:docChgLst>
    <pc:chgData name="Stijn Weijermars" userId="e364d0b9-009e-4116-b78a-a86aed516e71" providerId="ADAL" clId="{8DBFC0B0-5D41-4E80-893A-4FE0D7CA9B42}"/>
    <pc:docChg chg="undo custSel addSld delSld modSld sldOrd modSection">
      <pc:chgData name="Stijn Weijermars" userId="e364d0b9-009e-4116-b78a-a86aed516e71" providerId="ADAL" clId="{8DBFC0B0-5D41-4E80-893A-4FE0D7CA9B42}" dt="2019-11-20T20:53:01.628" v="607" actId="20577"/>
      <pc:docMkLst>
        <pc:docMk/>
      </pc:docMkLst>
      <pc:sldChg chg="del">
        <pc:chgData name="Stijn Weijermars" userId="e364d0b9-009e-4116-b78a-a86aed516e71" providerId="ADAL" clId="{8DBFC0B0-5D41-4E80-893A-4FE0D7CA9B42}" dt="2019-11-20T19:27:31.983" v="41" actId="2696"/>
        <pc:sldMkLst>
          <pc:docMk/>
          <pc:sldMk cId="3023716222" sldId="402"/>
        </pc:sldMkLst>
      </pc:sldChg>
      <pc:sldChg chg="del">
        <pc:chgData name="Stijn Weijermars" userId="e364d0b9-009e-4116-b78a-a86aed516e71" providerId="ADAL" clId="{8DBFC0B0-5D41-4E80-893A-4FE0D7CA9B42}" dt="2019-11-20T19:27:33.638" v="42" actId="2696"/>
        <pc:sldMkLst>
          <pc:docMk/>
          <pc:sldMk cId="1790212510" sldId="403"/>
        </pc:sldMkLst>
      </pc:sldChg>
      <pc:sldChg chg="del">
        <pc:chgData name="Stijn Weijermars" userId="e364d0b9-009e-4116-b78a-a86aed516e71" providerId="ADAL" clId="{8DBFC0B0-5D41-4E80-893A-4FE0D7CA9B42}" dt="2019-11-20T19:27:34.334" v="43" actId="2696"/>
        <pc:sldMkLst>
          <pc:docMk/>
          <pc:sldMk cId="2519310069" sldId="404"/>
        </pc:sldMkLst>
      </pc:sldChg>
      <pc:sldChg chg="del">
        <pc:chgData name="Stijn Weijermars" userId="e364d0b9-009e-4116-b78a-a86aed516e71" providerId="ADAL" clId="{8DBFC0B0-5D41-4E80-893A-4FE0D7CA9B42}" dt="2019-11-20T19:27:35" v="44" actId="2696"/>
        <pc:sldMkLst>
          <pc:docMk/>
          <pc:sldMk cId="1113412225" sldId="405"/>
        </pc:sldMkLst>
      </pc:sldChg>
      <pc:sldChg chg="del">
        <pc:chgData name="Stijn Weijermars" userId="e364d0b9-009e-4116-b78a-a86aed516e71" providerId="ADAL" clId="{8DBFC0B0-5D41-4E80-893A-4FE0D7CA9B42}" dt="2019-11-20T19:27:37.679" v="49" actId="2696"/>
        <pc:sldMkLst>
          <pc:docMk/>
          <pc:sldMk cId="2701895809" sldId="406"/>
        </pc:sldMkLst>
      </pc:sldChg>
      <pc:sldChg chg="del">
        <pc:chgData name="Stijn Weijermars" userId="e364d0b9-009e-4116-b78a-a86aed516e71" providerId="ADAL" clId="{8DBFC0B0-5D41-4E80-893A-4FE0D7CA9B42}" dt="2019-11-20T19:27:35.537" v="45" actId="2696"/>
        <pc:sldMkLst>
          <pc:docMk/>
          <pc:sldMk cId="365976041" sldId="407"/>
        </pc:sldMkLst>
      </pc:sldChg>
      <pc:sldChg chg="del">
        <pc:chgData name="Stijn Weijermars" userId="e364d0b9-009e-4116-b78a-a86aed516e71" providerId="ADAL" clId="{8DBFC0B0-5D41-4E80-893A-4FE0D7CA9B42}" dt="2019-11-20T19:27:36.098" v="46" actId="2696"/>
        <pc:sldMkLst>
          <pc:docMk/>
          <pc:sldMk cId="3891054262" sldId="408"/>
        </pc:sldMkLst>
      </pc:sldChg>
      <pc:sldChg chg="del">
        <pc:chgData name="Stijn Weijermars" userId="e364d0b9-009e-4116-b78a-a86aed516e71" providerId="ADAL" clId="{8DBFC0B0-5D41-4E80-893A-4FE0D7CA9B42}" dt="2019-11-20T19:27:36.624" v="47" actId="2696"/>
        <pc:sldMkLst>
          <pc:docMk/>
          <pc:sldMk cId="4163501799" sldId="409"/>
        </pc:sldMkLst>
      </pc:sldChg>
      <pc:sldChg chg="del">
        <pc:chgData name="Stijn Weijermars" userId="e364d0b9-009e-4116-b78a-a86aed516e71" providerId="ADAL" clId="{8DBFC0B0-5D41-4E80-893A-4FE0D7CA9B42}" dt="2019-11-20T19:27:37.116" v="48" actId="2696"/>
        <pc:sldMkLst>
          <pc:docMk/>
          <pc:sldMk cId="1427526155" sldId="410"/>
        </pc:sldMkLst>
      </pc:sldChg>
      <pc:sldChg chg="del">
        <pc:chgData name="Stijn Weijermars" userId="e364d0b9-009e-4116-b78a-a86aed516e71" providerId="ADAL" clId="{8DBFC0B0-5D41-4E80-893A-4FE0D7CA9B42}" dt="2019-11-20T19:27:38.148" v="50" actId="2696"/>
        <pc:sldMkLst>
          <pc:docMk/>
          <pc:sldMk cId="224354113" sldId="411"/>
        </pc:sldMkLst>
      </pc:sldChg>
      <pc:sldChg chg="add del">
        <pc:chgData name="Stijn Weijermars" userId="e364d0b9-009e-4116-b78a-a86aed516e71" providerId="ADAL" clId="{8DBFC0B0-5D41-4E80-893A-4FE0D7CA9B42}" dt="2019-11-20T19:27:54.065" v="55" actId="2696"/>
        <pc:sldMkLst>
          <pc:docMk/>
          <pc:sldMk cId="2089530680" sldId="415"/>
        </pc:sldMkLst>
      </pc:sldChg>
      <pc:sldChg chg="del">
        <pc:chgData name="Stijn Weijermars" userId="e364d0b9-009e-4116-b78a-a86aed516e71" providerId="ADAL" clId="{8DBFC0B0-5D41-4E80-893A-4FE0D7CA9B42}" dt="2019-11-20T19:27:39.952" v="53" actId="2696"/>
        <pc:sldMkLst>
          <pc:docMk/>
          <pc:sldMk cId="2107362654" sldId="416"/>
        </pc:sldMkLst>
      </pc:sldChg>
      <pc:sldChg chg="add del">
        <pc:chgData name="Stijn Weijermars" userId="e364d0b9-009e-4116-b78a-a86aed516e71" providerId="ADAL" clId="{8DBFC0B0-5D41-4E80-893A-4FE0D7CA9B42}" dt="2019-11-20T19:27:28.033" v="40" actId="2696"/>
        <pc:sldMkLst>
          <pc:docMk/>
          <pc:sldMk cId="2795959403" sldId="443"/>
        </pc:sldMkLst>
      </pc:sldChg>
      <pc:sldChg chg="del">
        <pc:chgData name="Stijn Weijermars" userId="e364d0b9-009e-4116-b78a-a86aed516e71" providerId="ADAL" clId="{8DBFC0B0-5D41-4E80-893A-4FE0D7CA9B42}" dt="2019-11-20T19:27:38.666" v="51" actId="2696"/>
        <pc:sldMkLst>
          <pc:docMk/>
          <pc:sldMk cId="470610311" sldId="444"/>
        </pc:sldMkLst>
      </pc:sldChg>
      <pc:sldChg chg="del">
        <pc:chgData name="Stijn Weijermars" userId="e364d0b9-009e-4116-b78a-a86aed516e71" providerId="ADAL" clId="{8DBFC0B0-5D41-4E80-893A-4FE0D7CA9B42}" dt="2019-11-20T19:27:39.266" v="52" actId="2696"/>
        <pc:sldMkLst>
          <pc:docMk/>
          <pc:sldMk cId="1395498984" sldId="445"/>
        </pc:sldMkLst>
      </pc:sldChg>
      <pc:sldChg chg="modSp">
        <pc:chgData name="Stijn Weijermars" userId="e364d0b9-009e-4116-b78a-a86aed516e71" providerId="ADAL" clId="{8DBFC0B0-5D41-4E80-893A-4FE0D7CA9B42}" dt="2019-11-20T19:25:26.397" v="14" actId="1036"/>
        <pc:sldMkLst>
          <pc:docMk/>
          <pc:sldMk cId="1903112859" sldId="447"/>
        </pc:sldMkLst>
        <pc:spChg chg="mod">
          <ac:chgData name="Stijn Weijermars" userId="e364d0b9-009e-4116-b78a-a86aed516e71" providerId="ADAL" clId="{8DBFC0B0-5D41-4E80-893A-4FE0D7CA9B42}" dt="2019-11-20T19:25:26.397" v="14" actId="1036"/>
          <ac:spMkLst>
            <pc:docMk/>
            <pc:sldMk cId="1903112859" sldId="447"/>
            <ac:spMk id="8" creationId="{46096AF6-1774-46CD-B51D-431F4C832ED9}"/>
          </ac:spMkLst>
        </pc:spChg>
      </pc:sldChg>
      <pc:sldChg chg="del">
        <pc:chgData name="Stijn Weijermars" userId="e364d0b9-009e-4116-b78a-a86aed516e71" providerId="ADAL" clId="{8DBFC0B0-5D41-4E80-893A-4FE0D7CA9B42}" dt="2019-11-20T19:27:23.830" v="38" actId="2696"/>
        <pc:sldMkLst>
          <pc:docMk/>
          <pc:sldMk cId="232473276" sldId="448"/>
        </pc:sldMkLst>
      </pc:sldChg>
      <pc:sldChg chg="addSp delSp modSp">
        <pc:chgData name="Stijn Weijermars" userId="e364d0b9-009e-4116-b78a-a86aed516e71" providerId="ADAL" clId="{8DBFC0B0-5D41-4E80-893A-4FE0D7CA9B42}" dt="2019-11-20T19:27:11.714" v="36" actId="403"/>
        <pc:sldMkLst>
          <pc:docMk/>
          <pc:sldMk cId="890586299" sldId="450"/>
        </pc:sldMkLst>
        <pc:spChg chg="add mod">
          <ac:chgData name="Stijn Weijermars" userId="e364d0b9-009e-4116-b78a-a86aed516e71" providerId="ADAL" clId="{8DBFC0B0-5D41-4E80-893A-4FE0D7CA9B42}" dt="2019-11-20T19:27:11.714" v="36" actId="403"/>
          <ac:spMkLst>
            <pc:docMk/>
            <pc:sldMk cId="890586299" sldId="450"/>
            <ac:spMk id="3" creationId="{7ABBB51D-95CD-4682-AA2C-BFCDDF964E6E}"/>
          </ac:spMkLst>
        </pc:spChg>
        <pc:picChg chg="del">
          <ac:chgData name="Stijn Weijermars" userId="e364d0b9-009e-4116-b78a-a86aed516e71" providerId="ADAL" clId="{8DBFC0B0-5D41-4E80-893A-4FE0D7CA9B42}" dt="2019-11-20T19:25:52.844" v="15" actId="478"/>
          <ac:picMkLst>
            <pc:docMk/>
            <pc:sldMk cId="890586299" sldId="450"/>
            <ac:picMk id="5" creationId="{F3D4A80E-324B-4AC3-B796-35CBAE14706D}"/>
          </ac:picMkLst>
        </pc:picChg>
      </pc:sldChg>
      <pc:sldChg chg="del">
        <pc:chgData name="Stijn Weijermars" userId="e364d0b9-009e-4116-b78a-a86aed516e71" providerId="ADAL" clId="{8DBFC0B0-5D41-4E80-893A-4FE0D7CA9B42}" dt="2019-11-20T19:25:18.743" v="0" actId="2696"/>
        <pc:sldMkLst>
          <pc:docMk/>
          <pc:sldMk cId="4213487157" sldId="451"/>
        </pc:sldMkLst>
      </pc:sldChg>
      <pc:sldChg chg="del">
        <pc:chgData name="Stijn Weijermars" userId="e364d0b9-009e-4116-b78a-a86aed516e71" providerId="ADAL" clId="{8DBFC0B0-5D41-4E80-893A-4FE0D7CA9B42}" dt="2019-11-20T19:27:15.687" v="37" actId="2696"/>
        <pc:sldMkLst>
          <pc:docMk/>
          <pc:sldMk cId="3390184885" sldId="452"/>
        </pc:sldMkLst>
      </pc:sldChg>
      <pc:sldChg chg="modSp">
        <pc:chgData name="Stijn Weijermars" userId="e364d0b9-009e-4116-b78a-a86aed516e71" providerId="ADAL" clId="{8DBFC0B0-5D41-4E80-893A-4FE0D7CA9B42}" dt="2019-11-20T19:28:12.850" v="89" actId="20577"/>
        <pc:sldMkLst>
          <pc:docMk/>
          <pc:sldMk cId="2193075866" sldId="455"/>
        </pc:sldMkLst>
        <pc:spChg chg="mod">
          <ac:chgData name="Stijn Weijermars" userId="e364d0b9-009e-4116-b78a-a86aed516e71" providerId="ADAL" clId="{8DBFC0B0-5D41-4E80-893A-4FE0D7CA9B42}" dt="2019-11-20T19:28:12.850" v="89" actId="20577"/>
          <ac:spMkLst>
            <pc:docMk/>
            <pc:sldMk cId="2193075866" sldId="455"/>
            <ac:spMk id="2" creationId="{5F8984AE-CD9D-4894-953D-79AA871F5C3D}"/>
          </ac:spMkLst>
        </pc:spChg>
      </pc:sldChg>
      <pc:sldChg chg="modSp add">
        <pc:chgData name="Stijn Weijermars" userId="e364d0b9-009e-4116-b78a-a86aed516e71" providerId="ADAL" clId="{8DBFC0B0-5D41-4E80-893A-4FE0D7CA9B42}" dt="2019-11-20T19:34:59.262" v="166" actId="20577"/>
        <pc:sldMkLst>
          <pc:docMk/>
          <pc:sldMk cId="21671490" sldId="456"/>
        </pc:sldMkLst>
        <pc:spChg chg="mod">
          <ac:chgData name="Stijn Weijermars" userId="e364d0b9-009e-4116-b78a-a86aed516e71" providerId="ADAL" clId="{8DBFC0B0-5D41-4E80-893A-4FE0D7CA9B42}" dt="2019-11-20T19:28:27.793" v="119" actId="20577"/>
          <ac:spMkLst>
            <pc:docMk/>
            <pc:sldMk cId="21671490" sldId="456"/>
            <ac:spMk id="2" creationId="{6B034128-CCCB-4397-AFB4-E530EAC6CD35}"/>
          </ac:spMkLst>
        </pc:spChg>
        <pc:spChg chg="mod">
          <ac:chgData name="Stijn Weijermars" userId="e364d0b9-009e-4116-b78a-a86aed516e71" providerId="ADAL" clId="{8DBFC0B0-5D41-4E80-893A-4FE0D7CA9B42}" dt="2019-11-20T19:34:59.262" v="166" actId="20577"/>
          <ac:spMkLst>
            <pc:docMk/>
            <pc:sldMk cId="21671490" sldId="456"/>
            <ac:spMk id="3" creationId="{24A01ECE-081E-4772-9CA7-981509F2837F}"/>
          </ac:spMkLst>
        </pc:spChg>
      </pc:sldChg>
      <pc:sldChg chg="addSp delSp modSp add">
        <pc:chgData name="Stijn Weijermars" userId="e364d0b9-009e-4116-b78a-a86aed516e71" providerId="ADAL" clId="{8DBFC0B0-5D41-4E80-893A-4FE0D7CA9B42}" dt="2019-11-20T19:38:53.554" v="216" actId="1076"/>
        <pc:sldMkLst>
          <pc:docMk/>
          <pc:sldMk cId="2497393968" sldId="457"/>
        </pc:sldMkLst>
        <pc:spChg chg="mod ord">
          <ac:chgData name="Stijn Weijermars" userId="e364d0b9-009e-4116-b78a-a86aed516e71" providerId="ADAL" clId="{8DBFC0B0-5D41-4E80-893A-4FE0D7CA9B42}" dt="2019-11-20T19:38:53.554" v="216" actId="1076"/>
          <ac:spMkLst>
            <pc:docMk/>
            <pc:sldMk cId="2497393968" sldId="457"/>
            <ac:spMk id="2" creationId="{6B034128-CCCB-4397-AFB4-E530EAC6CD35}"/>
          </ac:spMkLst>
        </pc:spChg>
        <pc:spChg chg="del">
          <ac:chgData name="Stijn Weijermars" userId="e364d0b9-009e-4116-b78a-a86aed516e71" providerId="ADAL" clId="{8DBFC0B0-5D41-4E80-893A-4FE0D7CA9B42}" dt="2019-11-20T19:35:18.863" v="180" actId="478"/>
          <ac:spMkLst>
            <pc:docMk/>
            <pc:sldMk cId="2497393968" sldId="457"/>
            <ac:spMk id="3" creationId="{24A01ECE-081E-4772-9CA7-981509F2837F}"/>
          </ac:spMkLst>
        </pc:spChg>
        <pc:spChg chg="add del mod">
          <ac:chgData name="Stijn Weijermars" userId="e364d0b9-009e-4116-b78a-a86aed516e71" providerId="ADAL" clId="{8DBFC0B0-5D41-4E80-893A-4FE0D7CA9B42}" dt="2019-11-20T19:36:05.069" v="181"/>
          <ac:spMkLst>
            <pc:docMk/>
            <pc:sldMk cId="2497393968" sldId="457"/>
            <ac:spMk id="5" creationId="{444E58FF-56C9-46F3-92C3-B514282DCDC7}"/>
          </ac:spMkLst>
        </pc:spChg>
        <pc:spChg chg="add del mod">
          <ac:chgData name="Stijn Weijermars" userId="e364d0b9-009e-4116-b78a-a86aed516e71" providerId="ADAL" clId="{8DBFC0B0-5D41-4E80-893A-4FE0D7CA9B42}" dt="2019-11-20T19:37:24.874" v="191"/>
          <ac:spMkLst>
            <pc:docMk/>
            <pc:sldMk cId="2497393968" sldId="457"/>
            <ac:spMk id="8" creationId="{F929FB12-9022-4328-A089-2EAC8CBCC39C}"/>
          </ac:spMkLst>
        </pc:spChg>
        <pc:picChg chg="add del mod modCrop">
          <ac:chgData name="Stijn Weijermars" userId="e364d0b9-009e-4116-b78a-a86aed516e71" providerId="ADAL" clId="{8DBFC0B0-5D41-4E80-893A-4FE0D7CA9B42}" dt="2019-11-20T19:36:45.074" v="190" actId="478"/>
          <ac:picMkLst>
            <pc:docMk/>
            <pc:sldMk cId="2497393968" sldId="457"/>
            <ac:picMk id="6" creationId="{F9CE5369-873E-47F3-9BB7-5304A9449B58}"/>
          </ac:picMkLst>
        </pc:picChg>
        <pc:picChg chg="add mod modCrop">
          <ac:chgData name="Stijn Weijermars" userId="e364d0b9-009e-4116-b78a-a86aed516e71" providerId="ADAL" clId="{8DBFC0B0-5D41-4E80-893A-4FE0D7CA9B42}" dt="2019-11-20T19:38:29.466" v="213" actId="1038"/>
          <ac:picMkLst>
            <pc:docMk/>
            <pc:sldMk cId="2497393968" sldId="457"/>
            <ac:picMk id="9" creationId="{5B90D6D1-ADAC-43FF-AB46-4E47C6299E41}"/>
          </ac:picMkLst>
        </pc:picChg>
      </pc:sldChg>
      <pc:sldChg chg="addSp delSp modSp add">
        <pc:chgData name="Stijn Weijermars" userId="e364d0b9-009e-4116-b78a-a86aed516e71" providerId="ADAL" clId="{8DBFC0B0-5D41-4E80-893A-4FE0D7CA9B42}" dt="2019-11-20T19:41:08.577" v="224" actId="14100"/>
        <pc:sldMkLst>
          <pc:docMk/>
          <pc:sldMk cId="1701926559" sldId="458"/>
        </pc:sldMkLst>
        <pc:spChg chg="add del mod">
          <ac:chgData name="Stijn Weijermars" userId="e364d0b9-009e-4116-b78a-a86aed516e71" providerId="ADAL" clId="{8DBFC0B0-5D41-4E80-893A-4FE0D7CA9B42}" dt="2019-11-20T19:40:48.561" v="220"/>
          <ac:spMkLst>
            <pc:docMk/>
            <pc:sldMk cId="1701926559" sldId="458"/>
            <ac:spMk id="4" creationId="{1E709C9C-A913-4145-BF3D-8F971B12E8D3}"/>
          </ac:spMkLst>
        </pc:spChg>
        <pc:picChg chg="add mod modCrop">
          <ac:chgData name="Stijn Weijermars" userId="e364d0b9-009e-4116-b78a-a86aed516e71" providerId="ADAL" clId="{8DBFC0B0-5D41-4E80-893A-4FE0D7CA9B42}" dt="2019-11-20T19:41:08.577" v="224" actId="14100"/>
          <ac:picMkLst>
            <pc:docMk/>
            <pc:sldMk cId="1701926559" sldId="458"/>
            <ac:picMk id="5" creationId="{B7AA06E4-409F-41A4-9313-1E20EAC2D3FF}"/>
          </ac:picMkLst>
        </pc:picChg>
        <pc:picChg chg="del mod">
          <ac:chgData name="Stijn Weijermars" userId="e364d0b9-009e-4116-b78a-a86aed516e71" providerId="ADAL" clId="{8DBFC0B0-5D41-4E80-893A-4FE0D7CA9B42}" dt="2019-11-20T19:39:04.332" v="219" actId="478"/>
          <ac:picMkLst>
            <pc:docMk/>
            <pc:sldMk cId="1701926559" sldId="458"/>
            <ac:picMk id="9" creationId="{5B90D6D1-ADAC-43FF-AB46-4E47C6299E41}"/>
          </ac:picMkLst>
        </pc:picChg>
      </pc:sldChg>
      <pc:sldChg chg="addSp delSp modSp add">
        <pc:chgData name="Stijn Weijermars" userId="e364d0b9-009e-4116-b78a-a86aed516e71" providerId="ADAL" clId="{8DBFC0B0-5D41-4E80-893A-4FE0D7CA9B42}" dt="2019-11-20T19:42:04.137" v="235" actId="14100"/>
        <pc:sldMkLst>
          <pc:docMk/>
          <pc:sldMk cId="3924937857" sldId="459"/>
        </pc:sldMkLst>
        <pc:spChg chg="add del mod">
          <ac:chgData name="Stijn Weijermars" userId="e364d0b9-009e-4116-b78a-a86aed516e71" providerId="ADAL" clId="{8DBFC0B0-5D41-4E80-893A-4FE0D7CA9B42}" dt="2019-11-20T19:41:46.541" v="231"/>
          <ac:spMkLst>
            <pc:docMk/>
            <pc:sldMk cId="3924937857" sldId="459"/>
            <ac:spMk id="4" creationId="{3886641F-ECFC-4632-A229-A77118F56C1E}"/>
          </ac:spMkLst>
        </pc:spChg>
        <pc:picChg chg="del">
          <ac:chgData name="Stijn Weijermars" userId="e364d0b9-009e-4116-b78a-a86aed516e71" providerId="ADAL" clId="{8DBFC0B0-5D41-4E80-893A-4FE0D7CA9B42}" dt="2019-11-20T19:41:20.958" v="226" actId="478"/>
          <ac:picMkLst>
            <pc:docMk/>
            <pc:sldMk cId="3924937857" sldId="459"/>
            <ac:picMk id="5" creationId="{B7AA06E4-409F-41A4-9313-1E20EAC2D3FF}"/>
          </ac:picMkLst>
        </pc:picChg>
        <pc:picChg chg="add mod modCrop">
          <ac:chgData name="Stijn Weijermars" userId="e364d0b9-009e-4116-b78a-a86aed516e71" providerId="ADAL" clId="{8DBFC0B0-5D41-4E80-893A-4FE0D7CA9B42}" dt="2019-11-20T19:42:04.137" v="235" actId="14100"/>
          <ac:picMkLst>
            <pc:docMk/>
            <pc:sldMk cId="3924937857" sldId="459"/>
            <ac:picMk id="6" creationId="{4C12539A-D583-48B5-9305-044667B2DC88}"/>
          </ac:picMkLst>
        </pc:picChg>
      </pc:sldChg>
      <pc:sldChg chg="addSp delSp modSp add">
        <pc:chgData name="Stijn Weijermars" userId="e364d0b9-009e-4116-b78a-a86aed516e71" providerId="ADAL" clId="{8DBFC0B0-5D41-4E80-893A-4FE0D7CA9B42}" dt="2019-11-20T19:43:38.298" v="241" actId="14100"/>
        <pc:sldMkLst>
          <pc:docMk/>
          <pc:sldMk cId="3881887156" sldId="460"/>
        </pc:sldMkLst>
        <pc:spChg chg="del">
          <ac:chgData name="Stijn Weijermars" userId="e364d0b9-009e-4116-b78a-a86aed516e71" providerId="ADAL" clId="{8DBFC0B0-5D41-4E80-893A-4FE0D7CA9B42}" dt="2019-11-20T19:43:08.229" v="236"/>
          <ac:spMkLst>
            <pc:docMk/>
            <pc:sldMk cId="3881887156" sldId="460"/>
            <ac:spMk id="4" creationId="{3886641F-ECFC-4632-A229-A77118F56C1E}"/>
          </ac:spMkLst>
        </pc:spChg>
        <pc:picChg chg="add mod modCrop">
          <ac:chgData name="Stijn Weijermars" userId="e364d0b9-009e-4116-b78a-a86aed516e71" providerId="ADAL" clId="{8DBFC0B0-5D41-4E80-893A-4FE0D7CA9B42}" dt="2019-11-20T19:43:38.298" v="241" actId="14100"/>
          <ac:picMkLst>
            <pc:docMk/>
            <pc:sldMk cId="3881887156" sldId="460"/>
            <ac:picMk id="3" creationId="{00B7992E-E775-4886-A66A-48EF33A80D59}"/>
          </ac:picMkLst>
        </pc:picChg>
      </pc:sldChg>
      <pc:sldChg chg="addSp delSp modSp add">
        <pc:chgData name="Stijn Weijermars" userId="e364d0b9-009e-4116-b78a-a86aed516e71" providerId="ADAL" clId="{8DBFC0B0-5D41-4E80-893A-4FE0D7CA9B42}" dt="2019-11-20T19:44:42.065" v="246" actId="14100"/>
        <pc:sldMkLst>
          <pc:docMk/>
          <pc:sldMk cId="3269308191" sldId="461"/>
        </pc:sldMkLst>
        <pc:spChg chg="del">
          <ac:chgData name="Stijn Weijermars" userId="e364d0b9-009e-4116-b78a-a86aed516e71" providerId="ADAL" clId="{8DBFC0B0-5D41-4E80-893A-4FE0D7CA9B42}" dt="2019-11-20T19:44:16.633" v="242"/>
          <ac:spMkLst>
            <pc:docMk/>
            <pc:sldMk cId="3269308191" sldId="461"/>
            <ac:spMk id="4" creationId="{3886641F-ECFC-4632-A229-A77118F56C1E}"/>
          </ac:spMkLst>
        </pc:spChg>
        <pc:picChg chg="add mod modCrop">
          <ac:chgData name="Stijn Weijermars" userId="e364d0b9-009e-4116-b78a-a86aed516e71" providerId="ADAL" clId="{8DBFC0B0-5D41-4E80-893A-4FE0D7CA9B42}" dt="2019-11-20T19:44:42.065" v="246" actId="14100"/>
          <ac:picMkLst>
            <pc:docMk/>
            <pc:sldMk cId="3269308191" sldId="461"/>
            <ac:picMk id="3" creationId="{F9EECE20-7B98-4E4E-BB90-6904D293D7A4}"/>
          </ac:picMkLst>
        </pc:picChg>
      </pc:sldChg>
      <pc:sldChg chg="addSp delSp modSp add">
        <pc:chgData name="Stijn Weijermars" userId="e364d0b9-009e-4116-b78a-a86aed516e71" providerId="ADAL" clId="{8DBFC0B0-5D41-4E80-893A-4FE0D7CA9B42}" dt="2019-11-20T19:49:38.505" v="252" actId="14100"/>
        <pc:sldMkLst>
          <pc:docMk/>
          <pc:sldMk cId="3965924344" sldId="462"/>
        </pc:sldMkLst>
        <pc:spChg chg="del">
          <ac:chgData name="Stijn Weijermars" userId="e364d0b9-009e-4116-b78a-a86aed516e71" providerId="ADAL" clId="{8DBFC0B0-5D41-4E80-893A-4FE0D7CA9B42}" dt="2019-11-20T19:49:07.164" v="247"/>
          <ac:spMkLst>
            <pc:docMk/>
            <pc:sldMk cId="3965924344" sldId="462"/>
            <ac:spMk id="4" creationId="{3886641F-ECFC-4632-A229-A77118F56C1E}"/>
          </ac:spMkLst>
        </pc:spChg>
        <pc:picChg chg="add mod modCrop">
          <ac:chgData name="Stijn Weijermars" userId="e364d0b9-009e-4116-b78a-a86aed516e71" providerId="ADAL" clId="{8DBFC0B0-5D41-4E80-893A-4FE0D7CA9B42}" dt="2019-11-20T19:49:38.505" v="252" actId="14100"/>
          <ac:picMkLst>
            <pc:docMk/>
            <pc:sldMk cId="3965924344" sldId="462"/>
            <ac:picMk id="3" creationId="{8B2380D6-6312-4A97-B481-4E7296EAE2CA}"/>
          </ac:picMkLst>
        </pc:picChg>
      </pc:sldChg>
      <pc:sldChg chg="addSp delSp modSp add">
        <pc:chgData name="Stijn Weijermars" userId="e364d0b9-009e-4116-b78a-a86aed516e71" providerId="ADAL" clId="{8DBFC0B0-5D41-4E80-893A-4FE0D7CA9B42}" dt="2019-11-20T19:51:31.917" v="261" actId="14100"/>
        <pc:sldMkLst>
          <pc:docMk/>
          <pc:sldMk cId="3061452726" sldId="463"/>
        </pc:sldMkLst>
        <pc:spChg chg="del">
          <ac:chgData name="Stijn Weijermars" userId="e364d0b9-009e-4116-b78a-a86aed516e71" providerId="ADAL" clId="{8DBFC0B0-5D41-4E80-893A-4FE0D7CA9B42}" dt="2019-11-20T19:51:09.191" v="257"/>
          <ac:spMkLst>
            <pc:docMk/>
            <pc:sldMk cId="3061452726" sldId="463"/>
            <ac:spMk id="4" creationId="{3886641F-ECFC-4632-A229-A77118F56C1E}"/>
          </ac:spMkLst>
        </pc:spChg>
        <pc:picChg chg="add mod modCrop">
          <ac:chgData name="Stijn Weijermars" userId="e364d0b9-009e-4116-b78a-a86aed516e71" providerId="ADAL" clId="{8DBFC0B0-5D41-4E80-893A-4FE0D7CA9B42}" dt="2019-11-20T19:51:31.917" v="261" actId="14100"/>
          <ac:picMkLst>
            <pc:docMk/>
            <pc:sldMk cId="3061452726" sldId="463"/>
            <ac:picMk id="3" creationId="{390E90D5-7485-48F2-863D-ACD25383523A}"/>
          </ac:picMkLst>
        </pc:picChg>
      </pc:sldChg>
      <pc:sldChg chg="addSp delSp modSp add">
        <pc:chgData name="Stijn Weijermars" userId="e364d0b9-009e-4116-b78a-a86aed516e71" providerId="ADAL" clId="{8DBFC0B0-5D41-4E80-893A-4FE0D7CA9B42}" dt="2019-11-20T19:54:17.386" v="296" actId="1038"/>
        <pc:sldMkLst>
          <pc:docMk/>
          <pc:sldMk cId="2230721705" sldId="464"/>
        </pc:sldMkLst>
        <pc:spChg chg="mod">
          <ac:chgData name="Stijn Weijermars" userId="e364d0b9-009e-4116-b78a-a86aed516e71" providerId="ADAL" clId="{8DBFC0B0-5D41-4E80-893A-4FE0D7CA9B42}" dt="2019-11-20T19:52:07.390" v="272" actId="20577"/>
          <ac:spMkLst>
            <pc:docMk/>
            <pc:sldMk cId="2230721705" sldId="464"/>
            <ac:spMk id="2" creationId="{6B034128-CCCB-4397-AFB4-E530EAC6CD35}"/>
          </ac:spMkLst>
        </pc:spChg>
        <pc:spChg chg="del">
          <ac:chgData name="Stijn Weijermars" userId="e364d0b9-009e-4116-b78a-a86aed516e71" providerId="ADAL" clId="{8DBFC0B0-5D41-4E80-893A-4FE0D7CA9B42}" dt="2019-11-20T19:53:43.557" v="281"/>
          <ac:spMkLst>
            <pc:docMk/>
            <pc:sldMk cId="2230721705" sldId="464"/>
            <ac:spMk id="4" creationId="{3886641F-ECFC-4632-A229-A77118F56C1E}"/>
          </ac:spMkLst>
        </pc:spChg>
        <pc:picChg chg="add mod modCrop">
          <ac:chgData name="Stijn Weijermars" userId="e364d0b9-009e-4116-b78a-a86aed516e71" providerId="ADAL" clId="{8DBFC0B0-5D41-4E80-893A-4FE0D7CA9B42}" dt="2019-11-20T19:54:17.386" v="296" actId="1038"/>
          <ac:picMkLst>
            <pc:docMk/>
            <pc:sldMk cId="2230721705" sldId="464"/>
            <ac:picMk id="3" creationId="{B55281FA-F959-42AF-9A40-996A70EAFB85}"/>
          </ac:picMkLst>
        </pc:picChg>
      </pc:sldChg>
      <pc:sldChg chg="addSp delSp modSp add">
        <pc:chgData name="Stijn Weijermars" userId="e364d0b9-009e-4116-b78a-a86aed516e71" providerId="ADAL" clId="{8DBFC0B0-5D41-4E80-893A-4FE0D7CA9B42}" dt="2019-11-20T19:55:47.441" v="301" actId="14100"/>
        <pc:sldMkLst>
          <pc:docMk/>
          <pc:sldMk cId="801038802" sldId="465"/>
        </pc:sldMkLst>
        <pc:spChg chg="del">
          <ac:chgData name="Stijn Weijermars" userId="e364d0b9-009e-4116-b78a-a86aed516e71" providerId="ADAL" clId="{8DBFC0B0-5D41-4E80-893A-4FE0D7CA9B42}" dt="2019-11-20T19:55:21.613" v="297"/>
          <ac:spMkLst>
            <pc:docMk/>
            <pc:sldMk cId="801038802" sldId="465"/>
            <ac:spMk id="4" creationId="{3886641F-ECFC-4632-A229-A77118F56C1E}"/>
          </ac:spMkLst>
        </pc:spChg>
        <pc:picChg chg="add mod modCrop">
          <ac:chgData name="Stijn Weijermars" userId="e364d0b9-009e-4116-b78a-a86aed516e71" providerId="ADAL" clId="{8DBFC0B0-5D41-4E80-893A-4FE0D7CA9B42}" dt="2019-11-20T19:55:47.441" v="301" actId="14100"/>
          <ac:picMkLst>
            <pc:docMk/>
            <pc:sldMk cId="801038802" sldId="465"/>
            <ac:picMk id="3" creationId="{BD9A4B84-2403-45C6-8322-C44EC9B0E537}"/>
          </ac:picMkLst>
        </pc:picChg>
      </pc:sldChg>
      <pc:sldChg chg="add del">
        <pc:chgData name="Stijn Weijermars" userId="e364d0b9-009e-4116-b78a-a86aed516e71" providerId="ADAL" clId="{8DBFC0B0-5D41-4E80-893A-4FE0D7CA9B42}" dt="2019-11-20T19:52:09.812" v="273" actId="2696"/>
        <pc:sldMkLst>
          <pc:docMk/>
          <pc:sldMk cId="2208335981" sldId="465"/>
        </pc:sldMkLst>
      </pc:sldChg>
      <pc:sldChg chg="addSp delSp modSp add">
        <pc:chgData name="Stijn Weijermars" userId="e364d0b9-009e-4116-b78a-a86aed516e71" providerId="ADAL" clId="{8DBFC0B0-5D41-4E80-893A-4FE0D7CA9B42}" dt="2019-11-20T19:59:57.944" v="319" actId="732"/>
        <pc:sldMkLst>
          <pc:docMk/>
          <pc:sldMk cId="336883179" sldId="466"/>
        </pc:sldMkLst>
        <pc:spChg chg="del">
          <ac:chgData name="Stijn Weijermars" userId="e364d0b9-009e-4116-b78a-a86aed516e71" providerId="ADAL" clId="{8DBFC0B0-5D41-4E80-893A-4FE0D7CA9B42}" dt="2019-11-20T19:56:27.982" v="302"/>
          <ac:spMkLst>
            <pc:docMk/>
            <pc:sldMk cId="336883179" sldId="466"/>
            <ac:spMk id="4" creationId="{3886641F-ECFC-4632-A229-A77118F56C1E}"/>
          </ac:spMkLst>
        </pc:spChg>
        <pc:picChg chg="add mod modCrop">
          <ac:chgData name="Stijn Weijermars" userId="e364d0b9-009e-4116-b78a-a86aed516e71" providerId="ADAL" clId="{8DBFC0B0-5D41-4E80-893A-4FE0D7CA9B42}" dt="2019-11-20T19:59:57.944" v="319" actId="732"/>
          <ac:picMkLst>
            <pc:docMk/>
            <pc:sldMk cId="336883179" sldId="466"/>
            <ac:picMk id="3" creationId="{9BB8CDC5-D8B2-4E89-B5C4-9D9D1D1511A0}"/>
          </ac:picMkLst>
        </pc:picChg>
        <pc:picChg chg="add mod modCrop">
          <ac:chgData name="Stijn Weijermars" userId="e364d0b9-009e-4116-b78a-a86aed516e71" providerId="ADAL" clId="{8DBFC0B0-5D41-4E80-893A-4FE0D7CA9B42}" dt="2019-11-20T19:59:08.741" v="312" actId="14100"/>
          <ac:picMkLst>
            <pc:docMk/>
            <pc:sldMk cId="336883179" sldId="466"/>
            <ac:picMk id="5" creationId="{1EFD424C-30FA-43AB-8988-7D51373B6FE0}"/>
          </ac:picMkLst>
        </pc:picChg>
      </pc:sldChg>
      <pc:sldChg chg="add del">
        <pc:chgData name="Stijn Weijermars" userId="e364d0b9-009e-4116-b78a-a86aed516e71" providerId="ADAL" clId="{8DBFC0B0-5D41-4E80-893A-4FE0D7CA9B42}" dt="2019-11-20T19:52:14.270" v="275" actId="2696"/>
        <pc:sldMkLst>
          <pc:docMk/>
          <pc:sldMk cId="1994316752" sldId="466"/>
        </pc:sldMkLst>
      </pc:sldChg>
      <pc:sldChg chg="addSp delSp modSp add">
        <pc:chgData name="Stijn Weijermars" userId="e364d0b9-009e-4116-b78a-a86aed516e71" providerId="ADAL" clId="{8DBFC0B0-5D41-4E80-893A-4FE0D7CA9B42}" dt="2019-11-20T20:00:40.105" v="324" actId="14100"/>
        <pc:sldMkLst>
          <pc:docMk/>
          <pc:sldMk cId="248740794" sldId="467"/>
        </pc:sldMkLst>
        <pc:spChg chg="del">
          <ac:chgData name="Stijn Weijermars" userId="e364d0b9-009e-4116-b78a-a86aed516e71" providerId="ADAL" clId="{8DBFC0B0-5D41-4E80-893A-4FE0D7CA9B42}" dt="2019-11-20T20:00:20.186" v="320"/>
          <ac:spMkLst>
            <pc:docMk/>
            <pc:sldMk cId="248740794" sldId="467"/>
            <ac:spMk id="4" creationId="{3886641F-ECFC-4632-A229-A77118F56C1E}"/>
          </ac:spMkLst>
        </pc:spChg>
        <pc:picChg chg="add mod modCrop">
          <ac:chgData name="Stijn Weijermars" userId="e364d0b9-009e-4116-b78a-a86aed516e71" providerId="ADAL" clId="{8DBFC0B0-5D41-4E80-893A-4FE0D7CA9B42}" dt="2019-11-20T20:00:40.105" v="324" actId="14100"/>
          <ac:picMkLst>
            <pc:docMk/>
            <pc:sldMk cId="248740794" sldId="467"/>
            <ac:picMk id="3" creationId="{B90F921A-61A1-4DFF-BFFC-7137589E9F86}"/>
          </ac:picMkLst>
        </pc:picChg>
      </pc:sldChg>
      <pc:sldChg chg="add del">
        <pc:chgData name="Stijn Weijermars" userId="e364d0b9-009e-4116-b78a-a86aed516e71" providerId="ADAL" clId="{8DBFC0B0-5D41-4E80-893A-4FE0D7CA9B42}" dt="2019-11-20T19:52:13.137" v="274" actId="2696"/>
        <pc:sldMkLst>
          <pc:docMk/>
          <pc:sldMk cId="1652085055" sldId="467"/>
        </pc:sldMkLst>
      </pc:sldChg>
      <pc:sldChg chg="addSp modSp add">
        <pc:chgData name="Stijn Weijermars" userId="e364d0b9-009e-4116-b78a-a86aed516e71" providerId="ADAL" clId="{8DBFC0B0-5D41-4E80-893A-4FE0D7CA9B42}" dt="2019-11-20T20:05:57.144" v="329" actId="14100"/>
        <pc:sldMkLst>
          <pc:docMk/>
          <pc:sldMk cId="3386704831" sldId="468"/>
        </pc:sldMkLst>
        <pc:picChg chg="add mod modCrop">
          <ac:chgData name="Stijn Weijermars" userId="e364d0b9-009e-4116-b78a-a86aed516e71" providerId="ADAL" clId="{8DBFC0B0-5D41-4E80-893A-4FE0D7CA9B42}" dt="2019-11-20T20:05:57.144" v="329" actId="14100"/>
          <ac:picMkLst>
            <pc:docMk/>
            <pc:sldMk cId="3386704831" sldId="468"/>
            <ac:picMk id="3" creationId="{016A833A-493D-4834-A5C4-8C2DC453C819}"/>
          </ac:picMkLst>
        </pc:picChg>
      </pc:sldChg>
      <pc:sldChg chg="addSp delSp modSp add ord">
        <pc:chgData name="Stijn Weijermars" userId="e364d0b9-009e-4116-b78a-a86aed516e71" providerId="ADAL" clId="{8DBFC0B0-5D41-4E80-893A-4FE0D7CA9B42}" dt="2019-11-20T20:07:07.021" v="344" actId="1036"/>
        <pc:sldMkLst>
          <pc:docMk/>
          <pc:sldMk cId="2432355595" sldId="469"/>
        </pc:sldMkLst>
        <pc:spChg chg="del">
          <ac:chgData name="Stijn Weijermars" userId="e364d0b9-009e-4116-b78a-a86aed516e71" providerId="ADAL" clId="{8DBFC0B0-5D41-4E80-893A-4FE0D7CA9B42}" dt="2019-11-20T20:06:40.013" v="335"/>
          <ac:spMkLst>
            <pc:docMk/>
            <pc:sldMk cId="2432355595" sldId="469"/>
            <ac:spMk id="4" creationId="{3886641F-ECFC-4632-A229-A77118F56C1E}"/>
          </ac:spMkLst>
        </pc:spChg>
        <pc:picChg chg="add mod modCrop">
          <ac:chgData name="Stijn Weijermars" userId="e364d0b9-009e-4116-b78a-a86aed516e71" providerId="ADAL" clId="{8DBFC0B0-5D41-4E80-893A-4FE0D7CA9B42}" dt="2019-11-20T20:07:07.021" v="344" actId="1036"/>
          <ac:picMkLst>
            <pc:docMk/>
            <pc:sldMk cId="2432355595" sldId="469"/>
            <ac:picMk id="3" creationId="{DD5CFDDF-8A30-44A7-8DC1-960684164B77}"/>
          </ac:picMkLst>
        </pc:picChg>
      </pc:sldChg>
      <pc:sldChg chg="addSp modSp add">
        <pc:chgData name="Stijn Weijermars" userId="e364d0b9-009e-4116-b78a-a86aed516e71" providerId="ADAL" clId="{8DBFC0B0-5D41-4E80-893A-4FE0D7CA9B42}" dt="2019-11-20T20:18:14.436" v="404" actId="1076"/>
        <pc:sldMkLst>
          <pc:docMk/>
          <pc:sldMk cId="201045811" sldId="470"/>
        </pc:sldMkLst>
        <pc:picChg chg="add mod modCrop">
          <ac:chgData name="Stijn Weijermars" userId="e364d0b9-009e-4116-b78a-a86aed516e71" providerId="ADAL" clId="{8DBFC0B0-5D41-4E80-893A-4FE0D7CA9B42}" dt="2019-11-20T20:18:14.436" v="404" actId="1076"/>
          <ac:picMkLst>
            <pc:docMk/>
            <pc:sldMk cId="201045811" sldId="470"/>
            <ac:picMk id="3" creationId="{EC2EB3C7-867D-4675-98BF-2CAD43AEC971}"/>
          </ac:picMkLst>
        </pc:picChg>
        <pc:picChg chg="add mod modCrop">
          <ac:chgData name="Stijn Weijermars" userId="e364d0b9-009e-4116-b78a-a86aed516e71" providerId="ADAL" clId="{8DBFC0B0-5D41-4E80-893A-4FE0D7CA9B42}" dt="2019-11-20T20:18:08.484" v="403" actId="732"/>
          <ac:picMkLst>
            <pc:docMk/>
            <pc:sldMk cId="201045811" sldId="470"/>
            <ac:picMk id="5" creationId="{5D06EFE2-0E4B-4633-8487-9FA7E2FB4AEF}"/>
          </ac:picMkLst>
        </pc:picChg>
      </pc:sldChg>
      <pc:sldChg chg="addSp delSp modSp add">
        <pc:chgData name="Stijn Weijermars" userId="e364d0b9-009e-4116-b78a-a86aed516e71" providerId="ADAL" clId="{8DBFC0B0-5D41-4E80-893A-4FE0D7CA9B42}" dt="2019-11-20T20:09:18.469" v="350" actId="14100"/>
        <pc:sldMkLst>
          <pc:docMk/>
          <pc:sldMk cId="2962435112" sldId="471"/>
        </pc:sldMkLst>
        <pc:spChg chg="del">
          <ac:chgData name="Stijn Weijermars" userId="e364d0b9-009e-4116-b78a-a86aed516e71" providerId="ADAL" clId="{8DBFC0B0-5D41-4E80-893A-4FE0D7CA9B42}" dt="2019-11-20T20:08:52.553" v="345"/>
          <ac:spMkLst>
            <pc:docMk/>
            <pc:sldMk cId="2962435112" sldId="471"/>
            <ac:spMk id="4" creationId="{3886641F-ECFC-4632-A229-A77118F56C1E}"/>
          </ac:spMkLst>
        </pc:spChg>
        <pc:picChg chg="add mod modCrop">
          <ac:chgData name="Stijn Weijermars" userId="e364d0b9-009e-4116-b78a-a86aed516e71" providerId="ADAL" clId="{8DBFC0B0-5D41-4E80-893A-4FE0D7CA9B42}" dt="2019-11-20T20:09:18.469" v="350" actId="14100"/>
          <ac:picMkLst>
            <pc:docMk/>
            <pc:sldMk cId="2962435112" sldId="471"/>
            <ac:picMk id="3" creationId="{A0D4151F-418D-4602-9726-46B108B0A2A3}"/>
          </ac:picMkLst>
        </pc:picChg>
      </pc:sldChg>
      <pc:sldChg chg="addSp delSp modSp add">
        <pc:chgData name="Stijn Weijermars" userId="e364d0b9-009e-4116-b78a-a86aed516e71" providerId="ADAL" clId="{8DBFC0B0-5D41-4E80-893A-4FE0D7CA9B42}" dt="2019-11-20T20:11:38.132" v="378" actId="732"/>
        <pc:sldMkLst>
          <pc:docMk/>
          <pc:sldMk cId="3330329428" sldId="472"/>
        </pc:sldMkLst>
        <pc:spChg chg="del">
          <ac:chgData name="Stijn Weijermars" userId="e364d0b9-009e-4116-b78a-a86aed516e71" providerId="ADAL" clId="{8DBFC0B0-5D41-4E80-893A-4FE0D7CA9B42}" dt="2019-11-20T20:09:35.391" v="351" actId="478"/>
          <ac:spMkLst>
            <pc:docMk/>
            <pc:sldMk cId="3330329428" sldId="472"/>
            <ac:spMk id="4" creationId="{3886641F-ECFC-4632-A229-A77118F56C1E}"/>
          </ac:spMkLst>
        </pc:spChg>
        <pc:picChg chg="add mod modCrop">
          <ac:chgData name="Stijn Weijermars" userId="e364d0b9-009e-4116-b78a-a86aed516e71" providerId="ADAL" clId="{8DBFC0B0-5D41-4E80-893A-4FE0D7CA9B42}" dt="2019-11-20T20:11:08.440" v="367" actId="14100"/>
          <ac:picMkLst>
            <pc:docMk/>
            <pc:sldMk cId="3330329428" sldId="472"/>
            <ac:picMk id="3" creationId="{266D04E3-D9A4-4840-9302-D2BB57256309}"/>
          </ac:picMkLst>
        </pc:picChg>
        <pc:picChg chg="add mod modCrop">
          <ac:chgData name="Stijn Weijermars" userId="e364d0b9-009e-4116-b78a-a86aed516e71" providerId="ADAL" clId="{8DBFC0B0-5D41-4E80-893A-4FE0D7CA9B42}" dt="2019-11-20T20:11:38.132" v="378" actId="732"/>
          <ac:picMkLst>
            <pc:docMk/>
            <pc:sldMk cId="3330329428" sldId="472"/>
            <ac:picMk id="5" creationId="{A39945C1-4AF5-41C8-A8C5-B313604D261E}"/>
          </ac:picMkLst>
        </pc:picChg>
      </pc:sldChg>
      <pc:sldChg chg="addSp delSp modSp add">
        <pc:chgData name="Stijn Weijermars" userId="e364d0b9-009e-4116-b78a-a86aed516e71" providerId="ADAL" clId="{8DBFC0B0-5D41-4E80-893A-4FE0D7CA9B42}" dt="2019-11-20T20:15:53.985" v="393" actId="1037"/>
        <pc:sldMkLst>
          <pc:docMk/>
          <pc:sldMk cId="238697081" sldId="473"/>
        </pc:sldMkLst>
        <pc:spChg chg="del">
          <ac:chgData name="Stijn Weijermars" userId="e364d0b9-009e-4116-b78a-a86aed516e71" providerId="ADAL" clId="{8DBFC0B0-5D41-4E80-893A-4FE0D7CA9B42}" dt="2019-11-20T20:14:54.357" v="379"/>
          <ac:spMkLst>
            <pc:docMk/>
            <pc:sldMk cId="238697081" sldId="473"/>
            <ac:spMk id="4" creationId="{3886641F-ECFC-4632-A229-A77118F56C1E}"/>
          </ac:spMkLst>
        </pc:spChg>
        <pc:picChg chg="add mod modCrop">
          <ac:chgData name="Stijn Weijermars" userId="e364d0b9-009e-4116-b78a-a86aed516e71" providerId="ADAL" clId="{8DBFC0B0-5D41-4E80-893A-4FE0D7CA9B42}" dt="2019-11-20T20:15:12.932" v="382" actId="1076"/>
          <ac:picMkLst>
            <pc:docMk/>
            <pc:sldMk cId="238697081" sldId="473"/>
            <ac:picMk id="3" creationId="{2C61EC64-73C0-4572-9E85-B43C5848BDCA}"/>
          </ac:picMkLst>
        </pc:picChg>
        <pc:picChg chg="add mod modCrop">
          <ac:chgData name="Stijn Weijermars" userId="e364d0b9-009e-4116-b78a-a86aed516e71" providerId="ADAL" clId="{8DBFC0B0-5D41-4E80-893A-4FE0D7CA9B42}" dt="2019-11-20T20:15:53.985" v="393" actId="1037"/>
          <ac:picMkLst>
            <pc:docMk/>
            <pc:sldMk cId="238697081" sldId="473"/>
            <ac:picMk id="5" creationId="{C6C09FF7-6AE0-4649-90AB-3B28D0C44F58}"/>
          </ac:picMkLst>
        </pc:picChg>
      </pc:sldChg>
      <pc:sldChg chg="addSp delSp modSp add">
        <pc:chgData name="Stijn Weijermars" userId="e364d0b9-009e-4116-b78a-a86aed516e71" providerId="ADAL" clId="{8DBFC0B0-5D41-4E80-893A-4FE0D7CA9B42}" dt="2019-11-20T20:20:32.125" v="430" actId="1035"/>
        <pc:sldMkLst>
          <pc:docMk/>
          <pc:sldMk cId="1114309566" sldId="474"/>
        </pc:sldMkLst>
        <pc:spChg chg="add del mod">
          <ac:chgData name="Stijn Weijermars" userId="e364d0b9-009e-4116-b78a-a86aed516e71" providerId="ADAL" clId="{8DBFC0B0-5D41-4E80-893A-4FE0D7CA9B42}" dt="2019-11-20T20:18:30.266" v="408" actId="478"/>
          <ac:spMkLst>
            <pc:docMk/>
            <pc:sldMk cId="1114309566" sldId="474"/>
            <ac:spMk id="6" creationId="{988A5F8A-7354-429C-AA2F-C872AAA2E3BC}"/>
          </ac:spMkLst>
        </pc:spChg>
        <pc:picChg chg="del">
          <ac:chgData name="Stijn Weijermars" userId="e364d0b9-009e-4116-b78a-a86aed516e71" providerId="ADAL" clId="{8DBFC0B0-5D41-4E80-893A-4FE0D7CA9B42}" dt="2019-11-20T20:18:24.708" v="406" actId="478"/>
          <ac:picMkLst>
            <pc:docMk/>
            <pc:sldMk cId="1114309566" sldId="474"/>
            <ac:picMk id="3" creationId="{2C61EC64-73C0-4572-9E85-B43C5848BDCA}"/>
          </ac:picMkLst>
        </pc:picChg>
        <pc:picChg chg="del">
          <ac:chgData name="Stijn Weijermars" userId="e364d0b9-009e-4116-b78a-a86aed516e71" providerId="ADAL" clId="{8DBFC0B0-5D41-4E80-893A-4FE0D7CA9B42}" dt="2019-11-20T20:18:31.071" v="409" actId="478"/>
          <ac:picMkLst>
            <pc:docMk/>
            <pc:sldMk cId="1114309566" sldId="474"/>
            <ac:picMk id="5" creationId="{C6C09FF7-6AE0-4649-90AB-3B28D0C44F58}"/>
          </ac:picMkLst>
        </pc:picChg>
        <pc:picChg chg="add mod modCrop">
          <ac:chgData name="Stijn Weijermars" userId="e364d0b9-009e-4116-b78a-a86aed516e71" providerId="ADAL" clId="{8DBFC0B0-5D41-4E80-893A-4FE0D7CA9B42}" dt="2019-11-20T20:20:11.396" v="423" actId="14100"/>
          <ac:picMkLst>
            <pc:docMk/>
            <pc:sldMk cId="1114309566" sldId="474"/>
            <ac:picMk id="7" creationId="{166CBF13-8DF1-497C-84F1-41E0BD21D7A0}"/>
          </ac:picMkLst>
        </pc:picChg>
        <pc:picChg chg="add mod modCrop">
          <ac:chgData name="Stijn Weijermars" userId="e364d0b9-009e-4116-b78a-a86aed516e71" providerId="ADAL" clId="{8DBFC0B0-5D41-4E80-893A-4FE0D7CA9B42}" dt="2019-11-20T20:20:32.125" v="430" actId="1035"/>
          <ac:picMkLst>
            <pc:docMk/>
            <pc:sldMk cId="1114309566" sldId="474"/>
            <ac:picMk id="8" creationId="{4D3818D6-B298-4F1A-A251-675FEF3BE388}"/>
          </ac:picMkLst>
        </pc:picChg>
      </pc:sldChg>
      <pc:sldChg chg="addSp modSp add ord">
        <pc:chgData name="Stijn Weijermars" userId="e364d0b9-009e-4116-b78a-a86aed516e71" providerId="ADAL" clId="{8DBFC0B0-5D41-4E80-893A-4FE0D7CA9B42}" dt="2019-11-20T20:21:40.720" v="436" actId="14100"/>
        <pc:sldMkLst>
          <pc:docMk/>
          <pc:sldMk cId="3910560085" sldId="475"/>
        </pc:sldMkLst>
        <pc:picChg chg="add mod modCrop">
          <ac:chgData name="Stijn Weijermars" userId="e364d0b9-009e-4116-b78a-a86aed516e71" providerId="ADAL" clId="{8DBFC0B0-5D41-4E80-893A-4FE0D7CA9B42}" dt="2019-11-20T20:21:40.720" v="436" actId="14100"/>
          <ac:picMkLst>
            <pc:docMk/>
            <pc:sldMk cId="3910560085" sldId="475"/>
            <ac:picMk id="3" creationId="{50763DC7-2A75-491D-9882-05173C097E34}"/>
          </ac:picMkLst>
        </pc:picChg>
      </pc:sldChg>
      <pc:sldChg chg="addSp modSp add">
        <pc:chgData name="Stijn Weijermars" userId="e364d0b9-009e-4116-b78a-a86aed516e71" providerId="ADAL" clId="{8DBFC0B0-5D41-4E80-893A-4FE0D7CA9B42}" dt="2019-11-20T20:26:39.856" v="451" actId="14100"/>
        <pc:sldMkLst>
          <pc:docMk/>
          <pc:sldMk cId="1732824067" sldId="476"/>
        </pc:sldMkLst>
        <pc:spChg chg="mod">
          <ac:chgData name="Stijn Weijermars" userId="e364d0b9-009e-4116-b78a-a86aed516e71" providerId="ADAL" clId="{8DBFC0B0-5D41-4E80-893A-4FE0D7CA9B42}" dt="2019-11-20T20:25:11.132" v="446" actId="20577"/>
          <ac:spMkLst>
            <pc:docMk/>
            <pc:sldMk cId="1732824067" sldId="476"/>
            <ac:spMk id="2" creationId="{6B034128-CCCB-4397-AFB4-E530EAC6CD35}"/>
          </ac:spMkLst>
        </pc:spChg>
        <pc:picChg chg="add mod modCrop">
          <ac:chgData name="Stijn Weijermars" userId="e364d0b9-009e-4116-b78a-a86aed516e71" providerId="ADAL" clId="{8DBFC0B0-5D41-4E80-893A-4FE0D7CA9B42}" dt="2019-11-20T20:26:39.856" v="451" actId="14100"/>
          <ac:picMkLst>
            <pc:docMk/>
            <pc:sldMk cId="1732824067" sldId="476"/>
            <ac:picMk id="3" creationId="{A4007080-DC6E-40D5-ADED-E512DF01071A}"/>
          </ac:picMkLst>
        </pc:picChg>
      </pc:sldChg>
      <pc:sldChg chg="add del">
        <pc:chgData name="Stijn Weijermars" userId="e364d0b9-009e-4116-b78a-a86aed516e71" providerId="ADAL" clId="{8DBFC0B0-5D41-4E80-893A-4FE0D7CA9B42}" dt="2019-11-20T20:32:50.830" v="513" actId="2696"/>
        <pc:sldMkLst>
          <pc:docMk/>
          <pc:sldMk cId="1732140202" sldId="477"/>
        </pc:sldMkLst>
      </pc:sldChg>
      <pc:sldChg chg="add del">
        <pc:chgData name="Stijn Weijermars" userId="e364d0b9-009e-4116-b78a-a86aed516e71" providerId="ADAL" clId="{8DBFC0B0-5D41-4E80-893A-4FE0D7CA9B42}" dt="2019-11-20T20:32:51.902" v="514" actId="2696"/>
        <pc:sldMkLst>
          <pc:docMk/>
          <pc:sldMk cId="1911336669" sldId="478"/>
        </pc:sldMkLst>
      </pc:sldChg>
      <pc:sldChg chg="addSp delSp modSp add">
        <pc:chgData name="Stijn Weijermars" userId="e364d0b9-009e-4116-b78a-a86aed516e71" providerId="ADAL" clId="{8DBFC0B0-5D41-4E80-893A-4FE0D7CA9B42}" dt="2019-11-20T20:28:05.107" v="462" actId="14100"/>
        <pc:sldMkLst>
          <pc:docMk/>
          <pc:sldMk cId="4082468979" sldId="479"/>
        </pc:sldMkLst>
        <pc:picChg chg="del">
          <ac:chgData name="Stijn Weijermars" userId="e364d0b9-009e-4116-b78a-a86aed516e71" providerId="ADAL" clId="{8DBFC0B0-5D41-4E80-893A-4FE0D7CA9B42}" dt="2019-11-20T20:26:51.939" v="453" actId="478"/>
          <ac:picMkLst>
            <pc:docMk/>
            <pc:sldMk cId="4082468979" sldId="479"/>
            <ac:picMk id="3" creationId="{A4007080-DC6E-40D5-ADED-E512DF01071A}"/>
          </ac:picMkLst>
        </pc:picChg>
        <pc:picChg chg="add mod modCrop">
          <ac:chgData name="Stijn Weijermars" userId="e364d0b9-009e-4116-b78a-a86aed516e71" providerId="ADAL" clId="{8DBFC0B0-5D41-4E80-893A-4FE0D7CA9B42}" dt="2019-11-20T20:28:05.107" v="462" actId="14100"/>
          <ac:picMkLst>
            <pc:docMk/>
            <pc:sldMk cId="4082468979" sldId="479"/>
            <ac:picMk id="4" creationId="{F70C2A94-ED7B-424A-8716-FF2CF26D26C8}"/>
          </ac:picMkLst>
        </pc:picChg>
      </pc:sldChg>
      <pc:sldChg chg="addSp delSp modSp add">
        <pc:chgData name="Stijn Weijermars" userId="e364d0b9-009e-4116-b78a-a86aed516e71" providerId="ADAL" clId="{8DBFC0B0-5D41-4E80-893A-4FE0D7CA9B42}" dt="2019-11-20T20:29:33.451" v="473" actId="14100"/>
        <pc:sldMkLst>
          <pc:docMk/>
          <pc:sldMk cId="72854890" sldId="480"/>
        </pc:sldMkLst>
        <pc:picChg chg="add del mod modCrop">
          <ac:chgData name="Stijn Weijermars" userId="e364d0b9-009e-4116-b78a-a86aed516e71" providerId="ADAL" clId="{8DBFC0B0-5D41-4E80-893A-4FE0D7CA9B42}" dt="2019-11-20T20:29:28.010" v="471" actId="478"/>
          <ac:picMkLst>
            <pc:docMk/>
            <pc:sldMk cId="72854890" sldId="480"/>
            <ac:picMk id="3" creationId="{48FFEF80-5B13-47DE-A3C4-B8B821891CD8}"/>
          </ac:picMkLst>
        </pc:picChg>
        <pc:picChg chg="add mod modCrop">
          <ac:chgData name="Stijn Weijermars" userId="e364d0b9-009e-4116-b78a-a86aed516e71" providerId="ADAL" clId="{8DBFC0B0-5D41-4E80-893A-4FE0D7CA9B42}" dt="2019-11-20T20:29:33.451" v="473" actId="14100"/>
          <ac:picMkLst>
            <pc:docMk/>
            <pc:sldMk cId="72854890" sldId="480"/>
            <ac:picMk id="4" creationId="{3B0BB4C2-C9C6-4229-8EE5-ED9ED2D7A56D}"/>
          </ac:picMkLst>
        </pc:picChg>
      </pc:sldChg>
      <pc:sldChg chg="addSp modSp add">
        <pc:chgData name="Stijn Weijermars" userId="e364d0b9-009e-4116-b78a-a86aed516e71" providerId="ADAL" clId="{8DBFC0B0-5D41-4E80-893A-4FE0D7CA9B42}" dt="2019-11-20T20:31:42.442" v="506" actId="1038"/>
        <pc:sldMkLst>
          <pc:docMk/>
          <pc:sldMk cId="4074052772" sldId="481"/>
        </pc:sldMkLst>
        <pc:picChg chg="add mod modCrop">
          <ac:chgData name="Stijn Weijermars" userId="e364d0b9-009e-4116-b78a-a86aed516e71" providerId="ADAL" clId="{8DBFC0B0-5D41-4E80-893A-4FE0D7CA9B42}" dt="2019-11-20T20:31:42.442" v="506" actId="1038"/>
          <ac:picMkLst>
            <pc:docMk/>
            <pc:sldMk cId="4074052772" sldId="481"/>
            <ac:picMk id="3" creationId="{890B9D44-6817-4C1D-A97E-EF91AD35D9EB}"/>
          </ac:picMkLst>
        </pc:picChg>
        <pc:picChg chg="add mod modCrop">
          <ac:chgData name="Stijn Weijermars" userId="e364d0b9-009e-4116-b78a-a86aed516e71" providerId="ADAL" clId="{8DBFC0B0-5D41-4E80-893A-4FE0D7CA9B42}" dt="2019-11-20T20:31:42.442" v="506" actId="1038"/>
          <ac:picMkLst>
            <pc:docMk/>
            <pc:sldMk cId="4074052772" sldId="481"/>
            <ac:picMk id="4" creationId="{B87DB76B-BFCC-4122-B911-9FA69A8400F2}"/>
          </ac:picMkLst>
        </pc:picChg>
      </pc:sldChg>
      <pc:sldChg chg="addSp modSp add">
        <pc:chgData name="Stijn Weijermars" userId="e364d0b9-009e-4116-b78a-a86aed516e71" providerId="ADAL" clId="{8DBFC0B0-5D41-4E80-893A-4FE0D7CA9B42}" dt="2019-11-20T20:33:31.708" v="524" actId="14100"/>
        <pc:sldMkLst>
          <pc:docMk/>
          <pc:sldMk cId="1060807042" sldId="482"/>
        </pc:sldMkLst>
        <pc:spChg chg="mod">
          <ac:chgData name="Stijn Weijermars" userId="e364d0b9-009e-4116-b78a-a86aed516e71" providerId="ADAL" clId="{8DBFC0B0-5D41-4E80-893A-4FE0D7CA9B42}" dt="2019-11-20T20:32:46.768" v="511" actId="20577"/>
          <ac:spMkLst>
            <pc:docMk/>
            <pc:sldMk cId="1060807042" sldId="482"/>
            <ac:spMk id="2" creationId="{6B034128-CCCB-4397-AFB4-E530EAC6CD35}"/>
          </ac:spMkLst>
        </pc:spChg>
        <pc:picChg chg="add mod modCrop">
          <ac:chgData name="Stijn Weijermars" userId="e364d0b9-009e-4116-b78a-a86aed516e71" providerId="ADAL" clId="{8DBFC0B0-5D41-4E80-893A-4FE0D7CA9B42}" dt="2019-11-20T20:33:31.708" v="524" actId="14100"/>
          <ac:picMkLst>
            <pc:docMk/>
            <pc:sldMk cId="1060807042" sldId="482"/>
            <ac:picMk id="3" creationId="{D66F1D04-D293-429F-BFDA-291A53C39E20}"/>
          </ac:picMkLst>
        </pc:picChg>
      </pc:sldChg>
      <pc:sldChg chg="add del">
        <pc:chgData name="Stijn Weijermars" userId="e364d0b9-009e-4116-b78a-a86aed516e71" providerId="ADAL" clId="{8DBFC0B0-5D41-4E80-893A-4FE0D7CA9B42}" dt="2019-11-20T20:32:49.536" v="512" actId="2696"/>
        <pc:sldMkLst>
          <pc:docMk/>
          <pc:sldMk cId="1280107968" sldId="483"/>
        </pc:sldMkLst>
      </pc:sldChg>
      <pc:sldChg chg="addSp modSp add">
        <pc:chgData name="Stijn Weijermars" userId="e364d0b9-009e-4116-b78a-a86aed516e71" providerId="ADAL" clId="{8DBFC0B0-5D41-4E80-893A-4FE0D7CA9B42}" dt="2019-11-20T20:34:19.020" v="530" actId="14100"/>
        <pc:sldMkLst>
          <pc:docMk/>
          <pc:sldMk cId="2396290844" sldId="483"/>
        </pc:sldMkLst>
        <pc:picChg chg="add mod modCrop">
          <ac:chgData name="Stijn Weijermars" userId="e364d0b9-009e-4116-b78a-a86aed516e71" providerId="ADAL" clId="{8DBFC0B0-5D41-4E80-893A-4FE0D7CA9B42}" dt="2019-11-20T20:34:19.020" v="530" actId="14100"/>
          <ac:picMkLst>
            <pc:docMk/>
            <pc:sldMk cId="2396290844" sldId="483"/>
            <ac:picMk id="3" creationId="{53AA2B01-1067-4B25-AFF7-5DB430696DEB}"/>
          </ac:picMkLst>
        </pc:picChg>
      </pc:sldChg>
      <pc:sldChg chg="addSp modSp add">
        <pc:chgData name="Stijn Weijermars" userId="e364d0b9-009e-4116-b78a-a86aed516e71" providerId="ADAL" clId="{8DBFC0B0-5D41-4E80-893A-4FE0D7CA9B42}" dt="2019-11-20T20:46:34.599" v="592" actId="1076"/>
        <pc:sldMkLst>
          <pc:docMk/>
          <pc:sldMk cId="2383994453" sldId="484"/>
        </pc:sldMkLst>
        <pc:spChg chg="add mod ord">
          <ac:chgData name="Stijn Weijermars" userId="e364d0b9-009e-4116-b78a-a86aed516e71" providerId="ADAL" clId="{8DBFC0B0-5D41-4E80-893A-4FE0D7CA9B42}" dt="2019-11-20T20:43:24.427" v="564" actId="207"/>
          <ac:spMkLst>
            <pc:docMk/>
            <pc:sldMk cId="2383994453" sldId="484"/>
            <ac:spMk id="7" creationId="{F13B0518-DCF9-418B-9A57-966FDE4F039F}"/>
          </ac:spMkLst>
        </pc:spChg>
        <pc:picChg chg="add mod modCrop">
          <ac:chgData name="Stijn Weijermars" userId="e364d0b9-009e-4116-b78a-a86aed516e71" providerId="ADAL" clId="{8DBFC0B0-5D41-4E80-893A-4FE0D7CA9B42}" dt="2019-11-20T20:36:01.399" v="535" actId="14100"/>
          <ac:picMkLst>
            <pc:docMk/>
            <pc:sldMk cId="2383994453" sldId="484"/>
            <ac:picMk id="3" creationId="{B23625D3-B14B-4E52-A4EC-F5A51E6ECC01}"/>
          </ac:picMkLst>
        </pc:picChg>
        <pc:picChg chg="add mod ord modCrop">
          <ac:chgData name="Stijn Weijermars" userId="e364d0b9-009e-4116-b78a-a86aed516e71" providerId="ADAL" clId="{8DBFC0B0-5D41-4E80-893A-4FE0D7CA9B42}" dt="2019-11-20T20:43:12.181" v="562" actId="167"/>
          <ac:picMkLst>
            <pc:docMk/>
            <pc:sldMk cId="2383994453" sldId="484"/>
            <ac:picMk id="4" creationId="{34DD7E72-C104-4CE6-914D-A5E435CA6861}"/>
          </ac:picMkLst>
        </pc:picChg>
        <pc:picChg chg="add mod modCrop">
          <ac:chgData name="Stijn Weijermars" userId="e364d0b9-009e-4116-b78a-a86aed516e71" providerId="ADAL" clId="{8DBFC0B0-5D41-4E80-893A-4FE0D7CA9B42}" dt="2019-11-20T20:38:33.986" v="556" actId="1076"/>
          <ac:picMkLst>
            <pc:docMk/>
            <pc:sldMk cId="2383994453" sldId="484"/>
            <ac:picMk id="5" creationId="{98C68F60-B616-4A42-8AD5-B831669A42E6}"/>
          </ac:picMkLst>
        </pc:picChg>
        <pc:picChg chg="add mod modCrop">
          <ac:chgData name="Stijn Weijermars" userId="e364d0b9-009e-4116-b78a-a86aed516e71" providerId="ADAL" clId="{8DBFC0B0-5D41-4E80-893A-4FE0D7CA9B42}" dt="2019-11-20T20:38:40.059" v="558" actId="1076"/>
          <ac:picMkLst>
            <pc:docMk/>
            <pc:sldMk cId="2383994453" sldId="484"/>
            <ac:picMk id="6" creationId="{215CDC8F-C6B4-4231-BEDD-7CB6F82BEF26}"/>
          </ac:picMkLst>
        </pc:picChg>
        <pc:picChg chg="add mod modCrop">
          <ac:chgData name="Stijn Weijermars" userId="e364d0b9-009e-4116-b78a-a86aed516e71" providerId="ADAL" clId="{8DBFC0B0-5D41-4E80-893A-4FE0D7CA9B42}" dt="2019-11-20T20:44:04.295" v="570" actId="1076"/>
          <ac:picMkLst>
            <pc:docMk/>
            <pc:sldMk cId="2383994453" sldId="484"/>
            <ac:picMk id="8" creationId="{B9AB8B62-50B8-44B3-A7CF-6A051A4D44D9}"/>
          </ac:picMkLst>
        </pc:picChg>
        <pc:picChg chg="add mod ord modCrop">
          <ac:chgData name="Stijn Weijermars" userId="e364d0b9-009e-4116-b78a-a86aed516e71" providerId="ADAL" clId="{8DBFC0B0-5D41-4E80-893A-4FE0D7CA9B42}" dt="2019-11-20T20:45:45.682" v="587" actId="166"/>
          <ac:picMkLst>
            <pc:docMk/>
            <pc:sldMk cId="2383994453" sldId="484"/>
            <ac:picMk id="9" creationId="{BF381FB6-542F-4DF6-B44E-7231B2CFAF73}"/>
          </ac:picMkLst>
        </pc:picChg>
        <pc:picChg chg="add mod ord modCrop">
          <ac:chgData name="Stijn Weijermars" userId="e364d0b9-009e-4116-b78a-a86aed516e71" providerId="ADAL" clId="{8DBFC0B0-5D41-4E80-893A-4FE0D7CA9B42}" dt="2019-11-20T20:45:42.784" v="586" actId="167"/>
          <ac:picMkLst>
            <pc:docMk/>
            <pc:sldMk cId="2383994453" sldId="484"/>
            <ac:picMk id="10" creationId="{57664ACC-D9E5-44E1-A1D0-B9411CD47283}"/>
          </ac:picMkLst>
        </pc:picChg>
        <pc:picChg chg="add mod modCrop">
          <ac:chgData name="Stijn Weijermars" userId="e364d0b9-009e-4116-b78a-a86aed516e71" providerId="ADAL" clId="{8DBFC0B0-5D41-4E80-893A-4FE0D7CA9B42}" dt="2019-11-20T20:46:34.599" v="592" actId="1076"/>
          <ac:picMkLst>
            <pc:docMk/>
            <pc:sldMk cId="2383994453" sldId="484"/>
            <ac:picMk id="11" creationId="{3746F581-E7BC-4FF1-B46F-4F2DF2B9F311}"/>
          </ac:picMkLst>
        </pc:picChg>
      </pc:sldChg>
      <pc:sldChg chg="addSp modSp add">
        <pc:chgData name="Stijn Weijermars" userId="e364d0b9-009e-4116-b78a-a86aed516e71" providerId="ADAL" clId="{8DBFC0B0-5D41-4E80-893A-4FE0D7CA9B42}" dt="2019-11-20T20:51:45.127" v="597" actId="14100"/>
        <pc:sldMkLst>
          <pc:docMk/>
          <pc:sldMk cId="418701763" sldId="485"/>
        </pc:sldMkLst>
        <pc:picChg chg="add mod modCrop">
          <ac:chgData name="Stijn Weijermars" userId="e364d0b9-009e-4116-b78a-a86aed516e71" providerId="ADAL" clId="{8DBFC0B0-5D41-4E80-893A-4FE0D7CA9B42}" dt="2019-11-20T20:51:45.127" v="597" actId="14100"/>
          <ac:picMkLst>
            <pc:docMk/>
            <pc:sldMk cId="418701763" sldId="485"/>
            <ac:picMk id="3" creationId="{2917608A-619D-4C66-B5E7-30B13C3575B6}"/>
          </ac:picMkLst>
        </pc:picChg>
      </pc:sldChg>
      <pc:sldChg chg="modSp add">
        <pc:chgData name="Stijn Weijermars" userId="e364d0b9-009e-4116-b78a-a86aed516e71" providerId="ADAL" clId="{8DBFC0B0-5D41-4E80-893A-4FE0D7CA9B42}" dt="2019-11-20T20:53:01.628" v="607" actId="20577"/>
        <pc:sldMkLst>
          <pc:docMk/>
          <pc:sldMk cId="3540472737" sldId="486"/>
        </pc:sldMkLst>
        <pc:spChg chg="mod">
          <ac:chgData name="Stijn Weijermars" userId="e364d0b9-009e-4116-b78a-a86aed516e71" providerId="ADAL" clId="{8DBFC0B0-5D41-4E80-893A-4FE0D7CA9B42}" dt="2019-11-20T20:53:01.628" v="607" actId="20577"/>
          <ac:spMkLst>
            <pc:docMk/>
            <pc:sldMk cId="3540472737" sldId="486"/>
            <ac:spMk id="2" creationId="{6B034128-CCCB-4397-AFB4-E530EAC6CD3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F7AA9-1F83-45A3-BEC1-0B19E81F2AE3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F8B88-49C2-453F-92C1-FE690164DB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454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8B88-49C2-453F-92C1-FE690164DB82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7289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21-11-2019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45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21-11-2019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4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21-11-2019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02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21-11-2019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10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21-11-2019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26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21-11-2019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42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21-11-2019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95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21-11-2019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00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21-11-2019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88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21-11-2019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23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21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21-11-2019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89884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79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latformduurzamehuisvesting.nl/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E72CDF-C6A3-4017-AB9D-ADBFF17AD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5627" y="1196753"/>
            <a:ext cx="6901859" cy="4929411"/>
          </a:xfrm>
        </p:spPr>
        <p:txBody>
          <a:bodyPr/>
          <a:lstStyle/>
          <a:p>
            <a:pPr marL="0" indent="0" algn="ctr">
              <a:buNone/>
            </a:pPr>
            <a:r>
              <a:rPr lang="nl-NL" sz="4800" dirty="0"/>
              <a:t>Water &amp; Energie </a:t>
            </a:r>
          </a:p>
          <a:p>
            <a:pPr marL="0" indent="0" algn="ctr">
              <a:buNone/>
            </a:pPr>
            <a:r>
              <a:rPr lang="nl-NL" dirty="0"/>
              <a:t>Periode 2 </a:t>
            </a:r>
          </a:p>
          <a:p>
            <a:pPr marL="0" indent="0" algn="ctr">
              <a:buNone/>
            </a:pPr>
            <a:r>
              <a:rPr lang="nl-NL" dirty="0"/>
              <a:t>IBS Mijn Onderneming</a:t>
            </a:r>
          </a:p>
        </p:txBody>
      </p:sp>
    </p:spTree>
    <p:extLst>
      <p:ext uri="{BB962C8B-B14F-4D97-AF65-F5344CB8AC3E}">
        <p14:creationId xmlns:p14="http://schemas.microsoft.com/office/powerpoint/2010/main" val="2152000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Introductie in Bouwkunde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A01ECE-081E-4772-9CA7-981509F28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Funderingen</a:t>
            </a:r>
          </a:p>
          <a:p>
            <a:r>
              <a:rPr lang="nl-NL" dirty="0"/>
              <a:t>Constructies </a:t>
            </a:r>
          </a:p>
          <a:p>
            <a:r>
              <a:rPr lang="nl-NL" dirty="0"/>
              <a:t>Daken</a:t>
            </a:r>
          </a:p>
        </p:txBody>
      </p:sp>
    </p:spTree>
    <p:extLst>
      <p:ext uri="{BB962C8B-B14F-4D97-AF65-F5344CB8AC3E}">
        <p14:creationId xmlns:p14="http://schemas.microsoft.com/office/powerpoint/2010/main" val="21671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5B90D6D1-ADAC-43FF-AB46-4E47C6299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11" t="17220" r="32660" b="5119"/>
          <a:stretch/>
        </p:blipFill>
        <p:spPr>
          <a:xfrm>
            <a:off x="3171985" y="0"/>
            <a:ext cx="9004515" cy="68224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Funderingen </a:t>
            </a:r>
          </a:p>
        </p:txBody>
      </p:sp>
    </p:spTree>
    <p:extLst>
      <p:ext uri="{BB962C8B-B14F-4D97-AF65-F5344CB8AC3E}">
        <p14:creationId xmlns:p14="http://schemas.microsoft.com/office/powerpoint/2010/main" val="2497393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Funderingen 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7AA06E4-409F-41A4-9313-1E20EAC2D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58" t="16905" r="32660" b="6062"/>
          <a:stretch/>
        </p:blipFill>
        <p:spPr>
          <a:xfrm>
            <a:off x="3022169" y="-1"/>
            <a:ext cx="9169831" cy="684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26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Funderingen 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C12539A-D583-48B5-9305-044667B2D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81" t="16905" r="32307" b="6062"/>
          <a:stretch/>
        </p:blipFill>
        <p:spPr>
          <a:xfrm>
            <a:off x="2944679" y="-1"/>
            <a:ext cx="9247322" cy="684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37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Funderingen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00B7992E-E775-4886-A66A-48EF33A80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94" t="16592" r="32660" b="6376"/>
          <a:stretch/>
        </p:blipFill>
        <p:spPr>
          <a:xfrm>
            <a:off x="3068664" y="27121"/>
            <a:ext cx="9107837" cy="68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87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Funderingen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F9EECE20-7B98-4E4E-BB90-6904D293D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03" t="16591" r="32308" b="6061"/>
          <a:stretch/>
        </p:blipFill>
        <p:spPr>
          <a:xfrm>
            <a:off x="2991174" y="52002"/>
            <a:ext cx="9185328" cy="680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08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Funderingen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8B2380D6-6312-4A97-B481-4E7296EAE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10" t="17221" r="32308" b="6690"/>
          <a:stretch/>
        </p:blipFill>
        <p:spPr>
          <a:xfrm>
            <a:off x="2882685" y="975"/>
            <a:ext cx="9293816" cy="685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24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Funderingen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390E90D5-7485-48F2-863D-ACD253835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35" t="17220" r="33014" b="6062"/>
          <a:stretch/>
        </p:blipFill>
        <p:spPr>
          <a:xfrm>
            <a:off x="3037668" y="-14792"/>
            <a:ext cx="9154332" cy="687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52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B55281FA-F959-42AF-9A40-996A70EAF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58" t="17534" r="32307" b="12036"/>
          <a:stretch/>
        </p:blipFill>
        <p:spPr>
          <a:xfrm>
            <a:off x="2458560" y="216975"/>
            <a:ext cx="9795432" cy="66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1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BD9A4B84-2403-45C6-8322-C44EC9B0E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04" t="16592" r="32484" b="12349"/>
          <a:stretch/>
        </p:blipFill>
        <p:spPr>
          <a:xfrm>
            <a:off x="2448732" y="216077"/>
            <a:ext cx="9727769" cy="664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38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88D073-EA8A-44BE-95AF-4AA65579F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Energiebesparingsplan! Opzet periode in hoofdlijnen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464C397-A6A6-43B6-9CE5-382827604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37454" r="39762" b="37772"/>
          <a:stretch/>
        </p:blipFill>
        <p:spPr>
          <a:xfrm>
            <a:off x="2639616" y="2334613"/>
            <a:ext cx="8532416" cy="2627085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46096AF6-1774-46CD-B51D-431F4C832ED9}"/>
              </a:ext>
            </a:extLst>
          </p:cNvPr>
          <p:cNvSpPr/>
          <p:nvPr/>
        </p:nvSpPr>
        <p:spPr>
          <a:xfrm>
            <a:off x="2639616" y="2713428"/>
            <a:ext cx="8532416" cy="49348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11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9BB8CDC5-D8B2-4E89-B5C4-9D9D1D151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73" t="28751" r="33914" b="11722"/>
          <a:stretch/>
        </p:blipFill>
        <p:spPr>
          <a:xfrm>
            <a:off x="6490763" y="1611824"/>
            <a:ext cx="5008980" cy="311516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EFD424C-30FA-43AB-8988-7D51373B6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0" t="18742" r="32754" b="11168"/>
          <a:stretch/>
        </p:blipFill>
        <p:spPr>
          <a:xfrm>
            <a:off x="1446440" y="1115878"/>
            <a:ext cx="5175035" cy="351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3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B90F921A-61A1-4DFF-BFFC-7137589E9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58" t="17220" r="32660" b="12665"/>
          <a:stretch/>
        </p:blipFill>
        <p:spPr>
          <a:xfrm>
            <a:off x="2634712" y="397868"/>
            <a:ext cx="9541789" cy="648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0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DD5CFDDF-8A30-44A7-8DC1-960684164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34" t="18163" r="33191" b="13608"/>
          <a:stretch/>
        </p:blipFill>
        <p:spPr>
          <a:xfrm>
            <a:off x="2572719" y="411583"/>
            <a:ext cx="9619281" cy="644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55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886641F-ECFC-4632-A229-A77118F56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16A833A-493D-4834-A5C4-8C2DC453C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07" t="17435" r="32500" b="12525"/>
          <a:stretch/>
        </p:blipFill>
        <p:spPr>
          <a:xfrm>
            <a:off x="2402238" y="232425"/>
            <a:ext cx="9774264" cy="66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04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886641F-ECFC-4632-A229-A77118F56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C2EB3C7-867D-4675-98BF-2CAD43AEC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84" t="37889" r="35000" b="13198"/>
          <a:stretch/>
        </p:blipFill>
        <p:spPr>
          <a:xfrm>
            <a:off x="6681088" y="3003732"/>
            <a:ext cx="5037221" cy="33528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D06EFE2-0E4B-4633-8487-9FA7E2FB4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53" t="47717" r="35789" b="12731"/>
          <a:stretch/>
        </p:blipFill>
        <p:spPr>
          <a:xfrm>
            <a:off x="3288631" y="1792553"/>
            <a:ext cx="4957012" cy="271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5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A0D4151F-418D-4602-9726-46B108B0A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57" t="16592" r="32660" b="12664"/>
          <a:stretch/>
        </p:blipFill>
        <p:spPr>
          <a:xfrm>
            <a:off x="2820692" y="429511"/>
            <a:ext cx="9371308" cy="64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35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66D04E3-D9A4-4840-9302-D2BB57256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9" t="17385" r="34025" b="14333"/>
          <a:stretch/>
        </p:blipFill>
        <p:spPr>
          <a:xfrm>
            <a:off x="1500481" y="840783"/>
            <a:ext cx="5270382" cy="356873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39945C1-4AF5-41C8-A8C5-B313604D26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1" t="29426" r="32881" b="5514"/>
          <a:stretch/>
        </p:blipFill>
        <p:spPr>
          <a:xfrm>
            <a:off x="6529138" y="1459832"/>
            <a:ext cx="5067036" cy="344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29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2C61EC64-73C0-4572-9E85-B43C5848B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81" t="17050" r="32846" b="18186"/>
          <a:stretch/>
        </p:blipFill>
        <p:spPr>
          <a:xfrm>
            <a:off x="1588169" y="1217137"/>
            <a:ext cx="5021179" cy="319237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6C09FF7-6AE0-4649-90AB-3B28D0C44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0" t="28958" r="33377" b="13311"/>
          <a:stretch/>
        </p:blipFill>
        <p:spPr>
          <a:xfrm>
            <a:off x="6432883" y="1806800"/>
            <a:ext cx="4820807" cy="273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7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0763DC7-2A75-491D-9882-05173C097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0" t="17294" r="32369" b="12730"/>
          <a:stretch/>
        </p:blipFill>
        <p:spPr>
          <a:xfrm>
            <a:off x="2317895" y="208547"/>
            <a:ext cx="9874105" cy="664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60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Constructie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66CBF13-8DF1-497C-84F1-41E0BD21D7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4" t="16707" r="33008" b="11846"/>
          <a:stretch/>
        </p:blipFill>
        <p:spPr>
          <a:xfrm>
            <a:off x="0" y="-248"/>
            <a:ext cx="6160658" cy="430700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D3818D6-B298-4F1A-A251-675FEF3BE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42" t="29337" r="32501" b="11620"/>
          <a:stretch/>
        </p:blipFill>
        <p:spPr>
          <a:xfrm>
            <a:off x="6160658" y="747476"/>
            <a:ext cx="6160658" cy="355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09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30891-E9DF-49EA-A41F-FB5509180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Aanleiding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1261ED6-8F4C-4771-A304-01FE6392E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6243" y="656691"/>
            <a:ext cx="4914900" cy="234042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3A9ACE1-E769-4127-8528-FC1AA42AA7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3" t="15832" r="16786" b="4853"/>
          <a:stretch/>
        </p:blipFill>
        <p:spPr>
          <a:xfrm>
            <a:off x="1785257" y="1088571"/>
            <a:ext cx="4484914" cy="291660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C9046E-F2A7-4B9E-9426-BF9D9B129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714" y="1589609"/>
            <a:ext cx="2286000" cy="1914525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05C38F83-D078-4E16-B9DD-0F648225CF2D}"/>
              </a:ext>
            </a:extLst>
          </p:cNvPr>
          <p:cNvSpPr/>
          <p:nvPr/>
        </p:nvSpPr>
        <p:spPr>
          <a:xfrm>
            <a:off x="1785257" y="4113016"/>
            <a:ext cx="45735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hlinkClick r:id="rId5"/>
              </a:rPr>
              <a:t>https://www.platformduurzamehuisvesting.nl/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4413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Metselwerk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4007080-DC6E-40D5-ADED-E512DF0107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4" t="16480" r="32373" b="7097"/>
          <a:stretch/>
        </p:blipFill>
        <p:spPr>
          <a:xfrm>
            <a:off x="2913682" y="0"/>
            <a:ext cx="9262820" cy="685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24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Metselwerk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70C2A94-ED7B-424A-8716-FF2CF26D2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0" t="17611" r="33008" b="7550"/>
          <a:stretch/>
        </p:blipFill>
        <p:spPr>
          <a:xfrm>
            <a:off x="2805194" y="25615"/>
            <a:ext cx="9371308" cy="68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68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Metselwerk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B0BB4C2-C9C6-4229-8EE5-ED9ED2D7A5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61" t="17837" r="32373" b="6645"/>
          <a:stretch/>
        </p:blipFill>
        <p:spPr>
          <a:xfrm>
            <a:off x="2820692" y="5281"/>
            <a:ext cx="9355809" cy="685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4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Metselwerk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90B9D44-6817-4C1D-A97E-EF91AD35D9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0" t="17159" r="33008" b="6871"/>
          <a:stretch/>
        </p:blipFill>
        <p:spPr>
          <a:xfrm>
            <a:off x="2991174" y="825284"/>
            <a:ext cx="7036231" cy="520743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87DB76B-BFCC-4122-B911-9FA69A840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25" t="29820" r="61229" b="7099"/>
          <a:stretch/>
        </p:blipFill>
        <p:spPr>
          <a:xfrm>
            <a:off x="6509289" y="1685440"/>
            <a:ext cx="3704095" cy="441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527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Daken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6F1D04-D293-429F-BFDA-291A53C39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53" t="17160" r="33008" b="10715"/>
          <a:stretch/>
        </p:blipFill>
        <p:spPr>
          <a:xfrm>
            <a:off x="2361202" y="0"/>
            <a:ext cx="9815299" cy="688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07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Daken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3AA2B01-1067-4B25-AFF7-5DB430696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07" t="16708" r="32500" b="11619"/>
          <a:stretch/>
        </p:blipFill>
        <p:spPr>
          <a:xfrm>
            <a:off x="2386739" y="95532"/>
            <a:ext cx="9805262" cy="68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908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4DD7E72-C104-4CE6-914D-A5E435CA6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1" t="30951" r="32373" b="13654"/>
          <a:stretch/>
        </p:blipFill>
        <p:spPr>
          <a:xfrm>
            <a:off x="790414" y="1449327"/>
            <a:ext cx="11401587" cy="575477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13B0518-DCF9-418B-9A57-966FDE4F039F}"/>
              </a:ext>
            </a:extLst>
          </p:cNvPr>
          <p:cNvSpPr/>
          <p:nvPr/>
        </p:nvSpPr>
        <p:spPr>
          <a:xfrm>
            <a:off x="3580109" y="2214351"/>
            <a:ext cx="8286427" cy="4224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Daken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23625D3-B14B-4E52-A4EC-F5A51E6EC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6" t="35695" r="32500" b="43500"/>
          <a:stretch/>
        </p:blipFill>
        <p:spPr>
          <a:xfrm>
            <a:off x="4433247" y="0"/>
            <a:ext cx="7758754" cy="172031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8C68F60-B616-4A42-8AD5-B831669A42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14" t="37960" r="38348" b="15011"/>
          <a:stretch/>
        </p:blipFill>
        <p:spPr>
          <a:xfrm>
            <a:off x="3084162" y="1449327"/>
            <a:ext cx="1859798" cy="139150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15CDC8F-C6B4-4231-BEDD-7CB6F82BEF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25" t="38186" r="33518" b="19533"/>
          <a:stretch/>
        </p:blipFill>
        <p:spPr>
          <a:xfrm>
            <a:off x="5070802" y="2209053"/>
            <a:ext cx="3072642" cy="172031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9AB8B62-50B8-44B3-A7CF-6A051A4D44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95" t="43160" r="40508" b="19081"/>
          <a:stretch/>
        </p:blipFill>
        <p:spPr>
          <a:xfrm>
            <a:off x="8447308" y="2840831"/>
            <a:ext cx="2820692" cy="182579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7664ACC-D9E5-44E1-A1D0-B9411CD472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450" t="38343" r="33601" b="21581"/>
          <a:stretch/>
        </p:blipFill>
        <p:spPr>
          <a:xfrm>
            <a:off x="5387263" y="4597682"/>
            <a:ext cx="2908113" cy="156201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F381FB6-542F-4DF6-B44E-7231B2CFAF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694" t="41420" r="34535" b="24733"/>
          <a:stretch/>
        </p:blipFill>
        <p:spPr>
          <a:xfrm>
            <a:off x="2996340" y="3597929"/>
            <a:ext cx="2820693" cy="138445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746F581-E7BC-4FF1-B46F-4F2DF2B9F3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297" t="41420" r="33207" b="23811"/>
          <a:stretch/>
        </p:blipFill>
        <p:spPr>
          <a:xfrm>
            <a:off x="8653020" y="5408673"/>
            <a:ext cx="2748566" cy="129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94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Daken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917608A-619D-4C66-B5E7-30B13C357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8" t="30047" r="33008" b="12976"/>
          <a:stretch/>
        </p:blipFill>
        <p:spPr>
          <a:xfrm>
            <a:off x="1472339" y="697425"/>
            <a:ext cx="5672380" cy="317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1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34128-CCCB-4397-AFB4-E530EAC6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090747" y="8515763"/>
            <a:ext cx="8860565" cy="648072"/>
          </a:xfrm>
        </p:spPr>
        <p:txBody>
          <a:bodyPr/>
          <a:lstStyle/>
          <a:p>
            <a:r>
              <a:rPr lang="nl-NL" dirty="0"/>
              <a:t>Opdrachten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285FEB6-29A5-4019-A3CD-690D223DD806}"/>
              </a:ext>
            </a:extLst>
          </p:cNvPr>
          <p:cNvSpPr txBox="1"/>
          <p:nvPr/>
        </p:nvSpPr>
        <p:spPr>
          <a:xfrm>
            <a:off x="1425844" y="1007390"/>
            <a:ext cx="97484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Opdracht:</a:t>
            </a:r>
          </a:p>
          <a:p>
            <a:endParaRPr lang="nl-NL" sz="2400" dirty="0"/>
          </a:p>
          <a:p>
            <a:r>
              <a:rPr lang="nl-NL" sz="2400" dirty="0"/>
              <a:t>Maak een bouwkundige analyse van je woonhuis.</a:t>
            </a:r>
          </a:p>
          <a:p>
            <a:r>
              <a:rPr lang="nl-NL" sz="2400" dirty="0"/>
              <a:t>Beschrijf aan de hand van de informatie in deze presentatie welke fundering, constructie en dak jullie thuis hebben.</a:t>
            </a:r>
          </a:p>
          <a:p>
            <a:r>
              <a:rPr lang="nl-NL" sz="2400" dirty="0"/>
              <a:t>Illustreer je beschrijving met foto’s.</a:t>
            </a:r>
          </a:p>
          <a:p>
            <a:endParaRPr lang="nl-NL" sz="2400" dirty="0"/>
          </a:p>
          <a:p>
            <a:r>
              <a:rPr lang="nl-NL" sz="2400" dirty="0"/>
              <a:t>Wat is een passiefhuis en wat is hier bouwkundig (fundering, constructie en dak) ‘bijzonder’ aan. </a:t>
            </a:r>
          </a:p>
          <a:p>
            <a:r>
              <a:rPr lang="nl-NL" sz="2400" dirty="0"/>
              <a:t>Beschrijf dit in je uitwerking en plaats er passende </a:t>
            </a:r>
            <a:r>
              <a:rPr lang="nl-NL" sz="2400"/>
              <a:t>afbeeldingen bij.</a:t>
            </a:r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Plaats je opdracht in de portfolio op het Leerplatform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0472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2837C14-25A9-4EFE-8911-916A5FC47E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3" t="13316" r="12381" b="20730"/>
          <a:stretch/>
        </p:blipFill>
        <p:spPr>
          <a:xfrm>
            <a:off x="2235200" y="1128486"/>
            <a:ext cx="10075520" cy="431437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F8386E94-75AF-4467-B4DC-CA22AC57B171}"/>
              </a:ext>
            </a:extLst>
          </p:cNvPr>
          <p:cNvSpPr/>
          <p:nvPr/>
        </p:nvSpPr>
        <p:spPr>
          <a:xfrm>
            <a:off x="3374586" y="5729514"/>
            <a:ext cx="321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https://www.klimaatakkoord.nl/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ABBB51D-95CD-4682-AA2C-BFCDDF964E6E}"/>
              </a:ext>
            </a:extLst>
          </p:cNvPr>
          <p:cNvSpPr txBox="1"/>
          <p:nvPr/>
        </p:nvSpPr>
        <p:spPr>
          <a:xfrm>
            <a:off x="3374586" y="615826"/>
            <a:ext cx="8477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Vorige les</a:t>
            </a:r>
          </a:p>
        </p:txBody>
      </p:sp>
    </p:spTree>
    <p:extLst>
      <p:ext uri="{BB962C8B-B14F-4D97-AF65-F5344CB8AC3E}">
        <p14:creationId xmlns:p14="http://schemas.microsoft.com/office/powerpoint/2010/main" val="890586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4765331-B456-402A-8558-F4F042F3A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93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28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6A02F58-3645-4F93-AEED-13A24C7B0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040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8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Gedragverandering</a:t>
            </a:r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21713" r="42739" b="36419"/>
          <a:stretch/>
        </p:blipFill>
        <p:spPr bwMode="auto">
          <a:xfrm>
            <a:off x="2495600" y="1628801"/>
            <a:ext cx="8026300" cy="395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959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5400000">
            <a:off x="-995119" y="4353114"/>
            <a:ext cx="8860565" cy="648072"/>
          </a:xfrm>
        </p:spPr>
        <p:txBody>
          <a:bodyPr/>
          <a:lstStyle/>
          <a:p>
            <a:r>
              <a:rPr lang="nl-NL" dirty="0"/>
              <a:t>Instrumenten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t="18882" r="41959" b="9556"/>
          <a:stretch/>
        </p:blipFill>
        <p:spPr bwMode="auto">
          <a:xfrm>
            <a:off x="3759200" y="-1"/>
            <a:ext cx="8432800" cy="711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530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8984AE-CD9D-4894-953D-79AA871F5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Resultaten opdracht vorige les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A914A7-C0EF-4CEC-A0C2-49464CCF5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Bedenk per determinant één concrete maatregel per type instrument die kan worden ingezet om een bijdrage te leveren aan het realiseren van de klimaattafel (Elektriciteit / Gebouwde omgeving)</a:t>
            </a:r>
          </a:p>
          <a:p>
            <a:pPr marL="0" indent="0">
              <a:buNone/>
            </a:pPr>
            <a:r>
              <a:rPr lang="nl-NL" dirty="0"/>
              <a:t>(= </a:t>
            </a:r>
            <a:r>
              <a:rPr lang="nl-NL"/>
              <a:t>12 maatregelen)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3075866"/>
      </p:ext>
    </p:extLst>
  </p:cSld>
  <p:clrMapOvr>
    <a:masterClrMapping/>
  </p:clrMapOvr>
</p:sld>
</file>

<file path=ppt/theme/theme1.xml><?xml version="1.0" encoding="utf-8"?>
<a:theme xmlns:a="http://schemas.openxmlformats.org/drawingml/2006/main" name="Helicon 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icon thema" id="{ACB87FCE-9474-4D1A-91B1-4808E599A9AC}" vid="{0E457EA9-F56E-4451-8CA0-082C072EE7D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0" ma:contentTypeDescription="Een nieuw document maken." ma:contentTypeScope="" ma:versionID="d642efe41fcea88d5f514d462b90a26a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5a1ffd1461ecf3d7dc907e04825cc141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DA0985-DBB7-49B3-ABA1-D13AB444DE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47a28104-336f-447d-946e-e305ac2bcd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7C85AA-C9CD-4C87-83DC-94FC9D823D3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CEDE4D5-9AEE-48CC-AD2E-FEE382A1DF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11897</TotalTime>
  <Words>186</Words>
  <Application>Microsoft Office PowerPoint</Application>
  <PresentationFormat>Breedbeeld</PresentationFormat>
  <Paragraphs>56</Paragraphs>
  <Slides>38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1" baseType="lpstr">
      <vt:lpstr>Arial</vt:lpstr>
      <vt:lpstr>Calibri</vt:lpstr>
      <vt:lpstr>Helicon thema</vt:lpstr>
      <vt:lpstr>PowerPoint-presentatie</vt:lpstr>
      <vt:lpstr>Energiebesparingsplan! Opzet periode in hoofdlijnen</vt:lpstr>
      <vt:lpstr>Aanleiding</vt:lpstr>
      <vt:lpstr>PowerPoint-presentatie</vt:lpstr>
      <vt:lpstr>PowerPoint-presentatie</vt:lpstr>
      <vt:lpstr>PowerPoint-presentatie</vt:lpstr>
      <vt:lpstr>Gedragverandering</vt:lpstr>
      <vt:lpstr>Instrumenten</vt:lpstr>
      <vt:lpstr>Resultaten opdracht vorige les</vt:lpstr>
      <vt:lpstr>Introductie in Bouwkunde</vt:lpstr>
      <vt:lpstr>Funderingen </vt:lpstr>
      <vt:lpstr>Funderingen </vt:lpstr>
      <vt:lpstr>Funderingen </vt:lpstr>
      <vt:lpstr>Funderingen </vt:lpstr>
      <vt:lpstr>Funderingen </vt:lpstr>
      <vt:lpstr>Funderingen </vt:lpstr>
      <vt:lpstr>Funderingen </vt:lpstr>
      <vt:lpstr>Constructie </vt:lpstr>
      <vt:lpstr>Constructie </vt:lpstr>
      <vt:lpstr>Constructie </vt:lpstr>
      <vt:lpstr>Constructie </vt:lpstr>
      <vt:lpstr>Constructie </vt:lpstr>
      <vt:lpstr>Constructie </vt:lpstr>
      <vt:lpstr>Constructie </vt:lpstr>
      <vt:lpstr>Constructie </vt:lpstr>
      <vt:lpstr>Constructie </vt:lpstr>
      <vt:lpstr>Constructie </vt:lpstr>
      <vt:lpstr>Constructie </vt:lpstr>
      <vt:lpstr>Constructie </vt:lpstr>
      <vt:lpstr>Metselwerk</vt:lpstr>
      <vt:lpstr>Metselwerk</vt:lpstr>
      <vt:lpstr>Metselwerk</vt:lpstr>
      <vt:lpstr>Metselwerk</vt:lpstr>
      <vt:lpstr>Daken</vt:lpstr>
      <vt:lpstr>Daken</vt:lpstr>
      <vt:lpstr>Daken</vt:lpstr>
      <vt:lpstr>Daken</vt:lpstr>
      <vt:lpstr>Opdrachten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Stijn Weijermars</dc:creator>
  <cp:lastModifiedBy>Stijn Weijermars</cp:lastModifiedBy>
  <cp:revision>132</cp:revision>
  <cp:lastPrinted>2017-09-07T09:56:36Z</cp:lastPrinted>
  <dcterms:created xsi:type="dcterms:W3CDTF">2015-02-09T20:38:33Z</dcterms:created>
  <dcterms:modified xsi:type="dcterms:W3CDTF">2019-11-21T15:01:30Z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0x0101006882E0B02A318E459AD716AC786DE572</vt:lpwstr>
  </property>
</Properties>
</file>